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theme/theme3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jpeg" ContentType="image/jpeg"/>
  <Default Extension="emf" ContentType="image/x-emf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docx" ContentType="application/vnd.openxmlformats-officedocument.wordprocessingml.document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Default Extension="vml" ContentType="application/vnd.openxmlformats-officedocument.vmlDrawing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9"/>
  </p:notesMasterIdLst>
  <p:handoutMasterIdLst>
    <p:handoutMasterId r:id="rId30"/>
  </p:handoutMasterIdLst>
  <p:sldIdLst>
    <p:sldId id="301" r:id="rId2"/>
    <p:sldId id="309" r:id="rId3"/>
    <p:sldId id="310" r:id="rId4"/>
    <p:sldId id="311" r:id="rId5"/>
    <p:sldId id="312" r:id="rId6"/>
    <p:sldId id="313" r:id="rId7"/>
    <p:sldId id="314" r:id="rId8"/>
    <p:sldId id="315" r:id="rId9"/>
    <p:sldId id="316" r:id="rId10"/>
    <p:sldId id="317" r:id="rId11"/>
    <p:sldId id="318" r:id="rId12"/>
    <p:sldId id="319" r:id="rId13"/>
    <p:sldId id="320" r:id="rId14"/>
    <p:sldId id="321" r:id="rId15"/>
    <p:sldId id="322" r:id="rId16"/>
    <p:sldId id="323" r:id="rId17"/>
    <p:sldId id="324" r:id="rId18"/>
    <p:sldId id="325" r:id="rId19"/>
    <p:sldId id="326" r:id="rId20"/>
    <p:sldId id="327" r:id="rId21"/>
    <p:sldId id="328" r:id="rId22"/>
    <p:sldId id="329" r:id="rId23"/>
    <p:sldId id="330" r:id="rId24"/>
    <p:sldId id="331" r:id="rId25"/>
    <p:sldId id="332" r:id="rId26"/>
    <p:sldId id="333" r:id="rId27"/>
    <p:sldId id="334" r:id="rId2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C2638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809" autoAdjust="0"/>
    <p:restoredTop sz="94660"/>
  </p:normalViewPr>
  <p:slideViewPr>
    <p:cSldViewPr snapToGrid="0" snapToObjects="1">
      <p:cViewPr>
        <p:scale>
          <a:sx n="70" d="100"/>
          <a:sy n="70" d="100"/>
        </p:scale>
        <p:origin x="-1374" y="-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5A69624-4C21-4A53-99E7-D90A52BE8D0F}" type="doc">
      <dgm:prSet loTypeId="urn:microsoft.com/office/officeart/2005/8/layout/orgChart1" loCatId="hierarchy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en-US"/>
        </a:p>
      </dgm:t>
    </dgm:pt>
    <dgm:pt modelId="{A0E1FB70-9870-4FB8-97A8-83F8EC1D58A0}">
      <dgm:prSet phldrT="[Text]"/>
      <dgm:spPr/>
      <dgm:t>
        <a:bodyPr/>
        <a:lstStyle/>
        <a:p>
          <a:r>
            <a:rPr lang="en-US" dirty="0" smtClean="0"/>
            <a:t>Project</a:t>
          </a:r>
          <a:endParaRPr lang="en-US" dirty="0"/>
        </a:p>
      </dgm:t>
    </dgm:pt>
    <dgm:pt modelId="{46073AAC-E0A9-4E7F-956B-78F852FAFF0D}" type="parTrans" cxnId="{E2DA5FEF-8ABA-4330-9ABC-093EA63211C1}">
      <dgm:prSet/>
      <dgm:spPr/>
      <dgm:t>
        <a:bodyPr/>
        <a:lstStyle/>
        <a:p>
          <a:endParaRPr lang="en-US"/>
        </a:p>
      </dgm:t>
    </dgm:pt>
    <dgm:pt modelId="{1B693C3F-D50C-44E4-B3E0-27DA184B116E}" type="sibTrans" cxnId="{E2DA5FEF-8ABA-4330-9ABC-093EA63211C1}">
      <dgm:prSet/>
      <dgm:spPr/>
      <dgm:t>
        <a:bodyPr/>
        <a:lstStyle/>
        <a:p>
          <a:endParaRPr lang="en-US"/>
        </a:p>
      </dgm:t>
    </dgm:pt>
    <dgm:pt modelId="{A143F4AB-ECE0-4B6A-AB26-C2DC7DD56D35}">
      <dgm:prSet phldrT="[Text]"/>
      <dgm:spPr/>
      <dgm:t>
        <a:bodyPr/>
        <a:lstStyle/>
        <a:p>
          <a:r>
            <a:rPr lang="en-US" dirty="0" smtClean="0"/>
            <a:t>Phase 1</a:t>
          </a:r>
          <a:endParaRPr lang="en-US" dirty="0"/>
        </a:p>
      </dgm:t>
    </dgm:pt>
    <dgm:pt modelId="{A36DE350-CF09-4DE4-95B2-288C218C3360}" type="parTrans" cxnId="{978A5C79-A914-4D0A-BF7D-C5472F88F97B}">
      <dgm:prSet/>
      <dgm:spPr/>
      <dgm:t>
        <a:bodyPr/>
        <a:lstStyle/>
        <a:p>
          <a:endParaRPr lang="en-US"/>
        </a:p>
      </dgm:t>
    </dgm:pt>
    <dgm:pt modelId="{A0A20F0B-165E-4709-8C4B-F2175F7A1072}" type="sibTrans" cxnId="{978A5C79-A914-4D0A-BF7D-C5472F88F97B}">
      <dgm:prSet/>
      <dgm:spPr/>
      <dgm:t>
        <a:bodyPr/>
        <a:lstStyle/>
        <a:p>
          <a:endParaRPr lang="en-US"/>
        </a:p>
      </dgm:t>
    </dgm:pt>
    <dgm:pt modelId="{DFE535FF-1D1C-4346-8286-F444FED87EB5}">
      <dgm:prSet phldrT="[Text]"/>
      <dgm:spPr/>
      <dgm:t>
        <a:bodyPr/>
        <a:lstStyle/>
        <a:p>
          <a:r>
            <a:rPr lang="en-US" dirty="0" smtClean="0"/>
            <a:t>Phase 2</a:t>
          </a:r>
          <a:endParaRPr lang="en-US" dirty="0"/>
        </a:p>
      </dgm:t>
    </dgm:pt>
    <dgm:pt modelId="{304B0965-C57C-4D24-BBE6-770B1F25A8CD}" type="parTrans" cxnId="{7FD1B29B-A620-4A4D-9CFE-560E3C439465}">
      <dgm:prSet/>
      <dgm:spPr/>
      <dgm:t>
        <a:bodyPr/>
        <a:lstStyle/>
        <a:p>
          <a:endParaRPr lang="en-US"/>
        </a:p>
      </dgm:t>
    </dgm:pt>
    <dgm:pt modelId="{5F77DC95-701A-44A5-9A68-9590DC6869AF}" type="sibTrans" cxnId="{7FD1B29B-A620-4A4D-9CFE-560E3C439465}">
      <dgm:prSet/>
      <dgm:spPr/>
      <dgm:t>
        <a:bodyPr/>
        <a:lstStyle/>
        <a:p>
          <a:endParaRPr lang="en-US"/>
        </a:p>
      </dgm:t>
    </dgm:pt>
    <dgm:pt modelId="{7B95F823-6621-4372-B79D-B1C130255CB4}">
      <dgm:prSet phldrT="[Text]"/>
      <dgm:spPr/>
      <dgm:t>
        <a:bodyPr/>
        <a:lstStyle/>
        <a:p>
          <a:r>
            <a:rPr lang="en-US" dirty="0" smtClean="0"/>
            <a:t>Phase 3</a:t>
          </a:r>
          <a:endParaRPr lang="en-US" dirty="0"/>
        </a:p>
      </dgm:t>
    </dgm:pt>
    <dgm:pt modelId="{637FEA58-7B57-41C7-BFA0-5EFD3D96418D}" type="parTrans" cxnId="{61224B1F-6472-4B21-A265-BBABF94AA193}">
      <dgm:prSet/>
      <dgm:spPr/>
      <dgm:t>
        <a:bodyPr/>
        <a:lstStyle/>
        <a:p>
          <a:endParaRPr lang="en-US"/>
        </a:p>
      </dgm:t>
    </dgm:pt>
    <dgm:pt modelId="{ADF89F13-E5EA-4268-AB4C-45FC02B0F613}" type="sibTrans" cxnId="{61224B1F-6472-4B21-A265-BBABF94AA193}">
      <dgm:prSet/>
      <dgm:spPr/>
      <dgm:t>
        <a:bodyPr/>
        <a:lstStyle/>
        <a:p>
          <a:endParaRPr lang="en-US"/>
        </a:p>
      </dgm:t>
    </dgm:pt>
    <dgm:pt modelId="{4F68650E-D94A-4E7B-A48D-775E8A607212}">
      <dgm:prSet phldrT="[Text]"/>
      <dgm:spPr>
        <a:solidFill>
          <a:schemeClr val="accent1">
            <a:lumMod val="50000"/>
          </a:schemeClr>
        </a:solidFill>
      </dgm:spPr>
      <dgm:t>
        <a:bodyPr/>
        <a:lstStyle/>
        <a:p>
          <a:r>
            <a:rPr lang="en-US" dirty="0" smtClean="0"/>
            <a:t>Activity 1</a:t>
          </a:r>
          <a:endParaRPr lang="en-US" dirty="0"/>
        </a:p>
      </dgm:t>
    </dgm:pt>
    <dgm:pt modelId="{484FC5EF-4555-45C5-8FEE-395B3AAB1230}" type="parTrans" cxnId="{92E22590-2F07-443E-AF2D-2DF9351D3DBD}">
      <dgm:prSet>
        <dgm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dgm:style>
      </dgm:prSet>
      <dgm:spPr>
        <a:solidFill>
          <a:schemeClr val="tx1"/>
        </a:solidFill>
      </dgm:spPr>
      <dgm:t>
        <a:bodyPr/>
        <a:lstStyle/>
        <a:p>
          <a:endParaRPr lang="en-US"/>
        </a:p>
      </dgm:t>
    </dgm:pt>
    <dgm:pt modelId="{42CB3C2E-939C-40E3-9CB7-36E4FD853CA2}" type="sibTrans" cxnId="{92E22590-2F07-443E-AF2D-2DF9351D3DBD}">
      <dgm:prSet/>
      <dgm:spPr/>
      <dgm:t>
        <a:bodyPr/>
        <a:lstStyle/>
        <a:p>
          <a:endParaRPr lang="en-US"/>
        </a:p>
      </dgm:t>
    </dgm:pt>
    <dgm:pt modelId="{806208E8-15A1-4B33-A43F-D3AE5CBE2476}">
      <dgm:prSet phldrT="[Text]"/>
      <dgm:spPr/>
      <dgm:t>
        <a:bodyPr/>
        <a:lstStyle/>
        <a:p>
          <a:r>
            <a:rPr lang="en-US" dirty="0" smtClean="0"/>
            <a:t>Task 1</a:t>
          </a:r>
          <a:endParaRPr lang="en-US" dirty="0"/>
        </a:p>
      </dgm:t>
    </dgm:pt>
    <dgm:pt modelId="{31B98662-710A-4CA7-BE24-62E127ED3F58}" type="parTrans" cxnId="{C1351BA7-9C9E-434E-864C-739B5F5D0810}">
      <dgm:prSet>
        <dgm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dgm:style>
      </dgm:prSet>
      <dgm:spPr>
        <a:solidFill>
          <a:schemeClr val="tx1"/>
        </a:solidFill>
      </dgm:spPr>
      <dgm:t>
        <a:bodyPr/>
        <a:lstStyle/>
        <a:p>
          <a:endParaRPr lang="en-US"/>
        </a:p>
      </dgm:t>
    </dgm:pt>
    <dgm:pt modelId="{AB435773-6DE3-4976-B843-8A0C69A1D58B}" type="sibTrans" cxnId="{C1351BA7-9C9E-434E-864C-739B5F5D0810}">
      <dgm:prSet/>
      <dgm:spPr/>
      <dgm:t>
        <a:bodyPr/>
        <a:lstStyle/>
        <a:p>
          <a:endParaRPr lang="en-US"/>
        </a:p>
      </dgm:t>
    </dgm:pt>
    <dgm:pt modelId="{3E637215-278C-4CD6-A945-294D0AFB6528}">
      <dgm:prSet phldrT="[Text]"/>
      <dgm:spPr/>
      <dgm:t>
        <a:bodyPr/>
        <a:lstStyle/>
        <a:p>
          <a:r>
            <a:rPr lang="en-US" dirty="0" smtClean="0"/>
            <a:t>Task 2</a:t>
          </a:r>
          <a:endParaRPr lang="en-US" dirty="0"/>
        </a:p>
      </dgm:t>
    </dgm:pt>
    <dgm:pt modelId="{9076671C-DC70-45A8-8B95-607D44F88832}" type="parTrans" cxnId="{13ED3588-DB2C-4706-8FAA-452FD6C2E7A5}">
      <dgm:prSet>
        <dgm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dgm:style>
      </dgm:prSet>
      <dgm:spPr>
        <a:solidFill>
          <a:schemeClr val="tx1"/>
        </a:solidFill>
      </dgm:spPr>
      <dgm:t>
        <a:bodyPr/>
        <a:lstStyle/>
        <a:p>
          <a:endParaRPr lang="en-US"/>
        </a:p>
      </dgm:t>
    </dgm:pt>
    <dgm:pt modelId="{A9C61075-4038-4317-AD59-15296ABA5C7A}" type="sibTrans" cxnId="{13ED3588-DB2C-4706-8FAA-452FD6C2E7A5}">
      <dgm:prSet/>
      <dgm:spPr/>
      <dgm:t>
        <a:bodyPr/>
        <a:lstStyle/>
        <a:p>
          <a:endParaRPr lang="en-US"/>
        </a:p>
      </dgm:t>
    </dgm:pt>
    <dgm:pt modelId="{5D258F57-09A5-4295-B784-D75A37668EDE}">
      <dgm:prSet phldrT="[Text]"/>
      <dgm:spPr>
        <a:solidFill>
          <a:schemeClr val="accent1">
            <a:lumMod val="50000"/>
          </a:schemeClr>
        </a:solidFill>
      </dgm:spPr>
      <dgm:t>
        <a:bodyPr/>
        <a:lstStyle/>
        <a:p>
          <a:r>
            <a:rPr lang="en-US" dirty="0" smtClean="0"/>
            <a:t>Activity 2</a:t>
          </a:r>
          <a:endParaRPr lang="en-US" dirty="0"/>
        </a:p>
      </dgm:t>
    </dgm:pt>
    <dgm:pt modelId="{8607D28C-5F93-4A19-AE09-AA4DC74174AC}" type="parTrans" cxnId="{081B66F4-B15A-4DFE-8971-4CA9546C074C}">
      <dgm:prSet>
        <dgm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dgm:style>
      </dgm:prSet>
      <dgm:spPr>
        <a:solidFill>
          <a:schemeClr val="tx1"/>
        </a:solidFill>
      </dgm:spPr>
      <dgm:t>
        <a:bodyPr/>
        <a:lstStyle/>
        <a:p>
          <a:endParaRPr lang="en-US"/>
        </a:p>
      </dgm:t>
    </dgm:pt>
    <dgm:pt modelId="{6C84C196-ED06-410D-A59D-3D3E2A5B64F9}" type="sibTrans" cxnId="{081B66F4-B15A-4DFE-8971-4CA9546C074C}">
      <dgm:prSet/>
      <dgm:spPr/>
      <dgm:t>
        <a:bodyPr/>
        <a:lstStyle/>
        <a:p>
          <a:endParaRPr lang="en-US"/>
        </a:p>
      </dgm:t>
    </dgm:pt>
    <dgm:pt modelId="{B838F66A-2022-409B-90C1-197C7FA4E26E}">
      <dgm:prSet phldrT="[Text]"/>
      <dgm:spPr>
        <a:solidFill>
          <a:schemeClr val="accent1">
            <a:lumMod val="50000"/>
          </a:schemeClr>
        </a:solidFill>
      </dgm:spPr>
      <dgm:t>
        <a:bodyPr/>
        <a:lstStyle/>
        <a:p>
          <a:r>
            <a:rPr lang="en-US" dirty="0" smtClean="0"/>
            <a:t>Activity 1</a:t>
          </a:r>
          <a:endParaRPr lang="en-US" dirty="0"/>
        </a:p>
      </dgm:t>
    </dgm:pt>
    <dgm:pt modelId="{FA39058B-45AF-4028-BCF3-65190D981284}" type="parTrans" cxnId="{46F1680F-E905-4CB1-A599-A19F73B68EF9}">
      <dgm:prSet/>
      <dgm:spPr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4AEAB561-AB9F-4B5F-87EE-4AD71D4F7350}" type="sibTrans" cxnId="{46F1680F-E905-4CB1-A599-A19F73B68EF9}">
      <dgm:prSet/>
      <dgm:spPr/>
      <dgm:t>
        <a:bodyPr/>
        <a:lstStyle/>
        <a:p>
          <a:endParaRPr lang="en-US"/>
        </a:p>
      </dgm:t>
    </dgm:pt>
    <dgm:pt modelId="{8C194F17-0404-4EA8-9FA9-EE3E1B85CFCE}">
      <dgm:prSet phldrT="[Text]"/>
      <dgm:spPr/>
      <dgm:t>
        <a:bodyPr/>
        <a:lstStyle/>
        <a:p>
          <a:r>
            <a:rPr lang="en-US" dirty="0" smtClean="0"/>
            <a:t>Task 1</a:t>
          </a:r>
          <a:endParaRPr lang="en-US" dirty="0"/>
        </a:p>
      </dgm:t>
    </dgm:pt>
    <dgm:pt modelId="{948B59C4-FC07-40D8-9106-B646C59940D9}" type="parTrans" cxnId="{CB55D929-D4FA-49F0-BBCA-25C10B06BE62}">
      <dgm:prSet/>
      <dgm:spPr>
        <a:noFill/>
      </dgm:spPr>
      <dgm:t>
        <a:bodyPr/>
        <a:lstStyle/>
        <a:p>
          <a:endParaRPr lang="en-US"/>
        </a:p>
      </dgm:t>
    </dgm:pt>
    <dgm:pt modelId="{7BCB0A2A-870B-4999-BB80-29BE76488685}" type="sibTrans" cxnId="{CB55D929-D4FA-49F0-BBCA-25C10B06BE62}">
      <dgm:prSet/>
      <dgm:spPr/>
      <dgm:t>
        <a:bodyPr/>
        <a:lstStyle/>
        <a:p>
          <a:endParaRPr lang="en-US"/>
        </a:p>
      </dgm:t>
    </dgm:pt>
    <dgm:pt modelId="{F7F6B9C4-2C54-4E4B-A063-9F63910ECCB7}" type="pres">
      <dgm:prSet presAssocID="{D5A69624-4C21-4A53-99E7-D90A52BE8D0F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8F22F217-1D1F-479D-A8BB-2BB585586BD2}" type="pres">
      <dgm:prSet presAssocID="{A0E1FB70-9870-4FB8-97A8-83F8EC1D58A0}" presName="hierRoot1" presStyleCnt="0">
        <dgm:presLayoutVars>
          <dgm:hierBranch val="init"/>
        </dgm:presLayoutVars>
      </dgm:prSet>
      <dgm:spPr/>
    </dgm:pt>
    <dgm:pt modelId="{F9E7D722-7E84-48DB-8434-8898BC6FFEEE}" type="pres">
      <dgm:prSet presAssocID="{A0E1FB70-9870-4FB8-97A8-83F8EC1D58A0}" presName="rootComposite1" presStyleCnt="0"/>
      <dgm:spPr/>
    </dgm:pt>
    <dgm:pt modelId="{706F9C58-8866-4215-89CD-ECC4A1767BD4}" type="pres">
      <dgm:prSet presAssocID="{A0E1FB70-9870-4FB8-97A8-83F8EC1D58A0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06C4840-15FC-41D2-A909-2BE69C4433FA}" type="pres">
      <dgm:prSet presAssocID="{A0E1FB70-9870-4FB8-97A8-83F8EC1D58A0}" presName="rootConnector1" presStyleLbl="node1" presStyleIdx="0" presStyleCnt="0"/>
      <dgm:spPr/>
      <dgm:t>
        <a:bodyPr/>
        <a:lstStyle/>
        <a:p>
          <a:endParaRPr lang="en-US"/>
        </a:p>
      </dgm:t>
    </dgm:pt>
    <dgm:pt modelId="{EEBFEE94-D1B3-44D4-A6E2-201C06778245}" type="pres">
      <dgm:prSet presAssocID="{A0E1FB70-9870-4FB8-97A8-83F8EC1D58A0}" presName="hierChild2" presStyleCnt="0"/>
      <dgm:spPr/>
    </dgm:pt>
    <dgm:pt modelId="{587CF372-2841-46BA-A790-D816F634B194}" type="pres">
      <dgm:prSet presAssocID="{A36DE350-CF09-4DE4-95B2-288C218C3360}" presName="Name37" presStyleLbl="parChTrans1D2" presStyleIdx="0" presStyleCnt="3"/>
      <dgm:spPr/>
      <dgm:t>
        <a:bodyPr/>
        <a:lstStyle/>
        <a:p>
          <a:endParaRPr lang="en-US"/>
        </a:p>
      </dgm:t>
    </dgm:pt>
    <dgm:pt modelId="{15F39357-3571-4AA5-8574-1F900EDCE248}" type="pres">
      <dgm:prSet presAssocID="{A143F4AB-ECE0-4B6A-AB26-C2DC7DD56D35}" presName="hierRoot2" presStyleCnt="0">
        <dgm:presLayoutVars>
          <dgm:hierBranch val="init"/>
        </dgm:presLayoutVars>
      </dgm:prSet>
      <dgm:spPr/>
    </dgm:pt>
    <dgm:pt modelId="{E2FC6B0A-DEAB-46D7-8E8B-F79C362B4CAC}" type="pres">
      <dgm:prSet presAssocID="{A143F4AB-ECE0-4B6A-AB26-C2DC7DD56D35}" presName="rootComposite" presStyleCnt="0"/>
      <dgm:spPr/>
    </dgm:pt>
    <dgm:pt modelId="{DEBC80AC-3F63-4B05-B704-9C11F70F4145}" type="pres">
      <dgm:prSet presAssocID="{A143F4AB-ECE0-4B6A-AB26-C2DC7DD56D35}" presName="rootText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8EB97A4-A8C7-4A60-B316-DF6742C48C5E}" type="pres">
      <dgm:prSet presAssocID="{A143F4AB-ECE0-4B6A-AB26-C2DC7DD56D35}" presName="rootConnector" presStyleLbl="node2" presStyleIdx="0" presStyleCnt="3"/>
      <dgm:spPr/>
      <dgm:t>
        <a:bodyPr/>
        <a:lstStyle/>
        <a:p>
          <a:endParaRPr lang="en-US"/>
        </a:p>
      </dgm:t>
    </dgm:pt>
    <dgm:pt modelId="{93A31E5C-8724-44F6-A3D2-E1252237DA74}" type="pres">
      <dgm:prSet presAssocID="{A143F4AB-ECE0-4B6A-AB26-C2DC7DD56D35}" presName="hierChild4" presStyleCnt="0"/>
      <dgm:spPr/>
    </dgm:pt>
    <dgm:pt modelId="{81FD3F2B-DCEF-4836-B248-3DAE2C508E24}" type="pres">
      <dgm:prSet presAssocID="{484FC5EF-4555-45C5-8FEE-395B3AAB1230}" presName="Name37" presStyleLbl="parChTrans1D3" presStyleIdx="0" presStyleCnt="3"/>
      <dgm:spPr/>
      <dgm:t>
        <a:bodyPr/>
        <a:lstStyle/>
        <a:p>
          <a:endParaRPr lang="en-US"/>
        </a:p>
      </dgm:t>
    </dgm:pt>
    <dgm:pt modelId="{02A70FF3-3241-4F5C-B79B-A3E056B5228C}" type="pres">
      <dgm:prSet presAssocID="{4F68650E-D94A-4E7B-A48D-775E8A607212}" presName="hierRoot2" presStyleCnt="0">
        <dgm:presLayoutVars>
          <dgm:hierBranch val="init"/>
        </dgm:presLayoutVars>
      </dgm:prSet>
      <dgm:spPr/>
    </dgm:pt>
    <dgm:pt modelId="{A69C1E01-5F29-4290-9825-D5B41E26F216}" type="pres">
      <dgm:prSet presAssocID="{4F68650E-D94A-4E7B-A48D-775E8A607212}" presName="rootComposite" presStyleCnt="0"/>
      <dgm:spPr/>
    </dgm:pt>
    <dgm:pt modelId="{58D24DD3-EECE-4692-A49B-28A9E89D57CF}" type="pres">
      <dgm:prSet presAssocID="{4F68650E-D94A-4E7B-A48D-775E8A607212}" presName="rootText" presStyleLbl="node3" presStyleIdx="0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10F21F4C-65B1-48E8-926D-4DD6A7F74925}" type="pres">
      <dgm:prSet presAssocID="{4F68650E-D94A-4E7B-A48D-775E8A607212}" presName="rootConnector" presStyleLbl="node3" presStyleIdx="0" presStyleCnt="3"/>
      <dgm:spPr/>
      <dgm:t>
        <a:bodyPr/>
        <a:lstStyle/>
        <a:p>
          <a:endParaRPr lang="en-US"/>
        </a:p>
      </dgm:t>
    </dgm:pt>
    <dgm:pt modelId="{694AC41B-6D5D-45AB-92FE-85FD3161AE4F}" type="pres">
      <dgm:prSet presAssocID="{4F68650E-D94A-4E7B-A48D-775E8A607212}" presName="hierChild4" presStyleCnt="0"/>
      <dgm:spPr/>
    </dgm:pt>
    <dgm:pt modelId="{1DEE0A3A-7DFF-49FB-85A2-39CBEFDB0B3C}" type="pres">
      <dgm:prSet presAssocID="{31B98662-710A-4CA7-BE24-62E127ED3F58}" presName="Name37" presStyleLbl="parChTrans1D4" presStyleIdx="0" presStyleCnt="3"/>
      <dgm:spPr/>
      <dgm:t>
        <a:bodyPr/>
        <a:lstStyle/>
        <a:p>
          <a:endParaRPr lang="en-US"/>
        </a:p>
      </dgm:t>
    </dgm:pt>
    <dgm:pt modelId="{0E88DE16-1C5B-4E21-A9E6-14F2AFB926A6}" type="pres">
      <dgm:prSet presAssocID="{806208E8-15A1-4B33-A43F-D3AE5CBE2476}" presName="hierRoot2" presStyleCnt="0">
        <dgm:presLayoutVars>
          <dgm:hierBranch val="init"/>
        </dgm:presLayoutVars>
      </dgm:prSet>
      <dgm:spPr/>
    </dgm:pt>
    <dgm:pt modelId="{391AC656-D1F0-4DB9-A15A-C164B5AF60D0}" type="pres">
      <dgm:prSet presAssocID="{806208E8-15A1-4B33-A43F-D3AE5CBE2476}" presName="rootComposite" presStyleCnt="0"/>
      <dgm:spPr/>
    </dgm:pt>
    <dgm:pt modelId="{A5EF48E8-BD95-4A33-9385-A28AB19803D5}" type="pres">
      <dgm:prSet presAssocID="{806208E8-15A1-4B33-A43F-D3AE5CBE2476}" presName="rootText" presStyleLbl="node4" presStyleIdx="0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743613D-BB87-454B-9DF9-DFB9E1356419}" type="pres">
      <dgm:prSet presAssocID="{806208E8-15A1-4B33-A43F-D3AE5CBE2476}" presName="rootConnector" presStyleLbl="node4" presStyleIdx="0" presStyleCnt="3"/>
      <dgm:spPr/>
      <dgm:t>
        <a:bodyPr/>
        <a:lstStyle/>
        <a:p>
          <a:endParaRPr lang="en-US"/>
        </a:p>
      </dgm:t>
    </dgm:pt>
    <dgm:pt modelId="{44C4C6DA-8C3E-4C19-9FF6-3C1A5A7FA911}" type="pres">
      <dgm:prSet presAssocID="{806208E8-15A1-4B33-A43F-D3AE5CBE2476}" presName="hierChild4" presStyleCnt="0"/>
      <dgm:spPr/>
    </dgm:pt>
    <dgm:pt modelId="{A02B88DE-EE99-4044-8093-8AD119A38A5A}" type="pres">
      <dgm:prSet presAssocID="{806208E8-15A1-4B33-A43F-D3AE5CBE2476}" presName="hierChild5" presStyleCnt="0"/>
      <dgm:spPr/>
    </dgm:pt>
    <dgm:pt modelId="{083F6103-9B60-476B-AF80-FD0ADF984C52}" type="pres">
      <dgm:prSet presAssocID="{9076671C-DC70-45A8-8B95-607D44F88832}" presName="Name37" presStyleLbl="parChTrans1D4" presStyleIdx="1" presStyleCnt="3"/>
      <dgm:spPr/>
      <dgm:t>
        <a:bodyPr/>
        <a:lstStyle/>
        <a:p>
          <a:endParaRPr lang="en-US"/>
        </a:p>
      </dgm:t>
    </dgm:pt>
    <dgm:pt modelId="{889E1031-0FB4-4DAC-ACB6-9A88A20FC288}" type="pres">
      <dgm:prSet presAssocID="{3E637215-278C-4CD6-A945-294D0AFB6528}" presName="hierRoot2" presStyleCnt="0">
        <dgm:presLayoutVars>
          <dgm:hierBranch val="init"/>
        </dgm:presLayoutVars>
      </dgm:prSet>
      <dgm:spPr/>
    </dgm:pt>
    <dgm:pt modelId="{3C457DF3-FEC0-4509-B97E-262B5DB76CD1}" type="pres">
      <dgm:prSet presAssocID="{3E637215-278C-4CD6-A945-294D0AFB6528}" presName="rootComposite" presStyleCnt="0"/>
      <dgm:spPr/>
    </dgm:pt>
    <dgm:pt modelId="{BE768746-A661-4FE5-B4A5-06E8E031C0FD}" type="pres">
      <dgm:prSet presAssocID="{3E637215-278C-4CD6-A945-294D0AFB6528}" presName="rootText" presStyleLbl="node4" presStyleIdx="1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700BB30-2E87-49F0-8395-CA0E8E40EDDC}" type="pres">
      <dgm:prSet presAssocID="{3E637215-278C-4CD6-A945-294D0AFB6528}" presName="rootConnector" presStyleLbl="node4" presStyleIdx="1" presStyleCnt="3"/>
      <dgm:spPr/>
      <dgm:t>
        <a:bodyPr/>
        <a:lstStyle/>
        <a:p>
          <a:endParaRPr lang="en-US"/>
        </a:p>
      </dgm:t>
    </dgm:pt>
    <dgm:pt modelId="{4A18C8A1-AF59-48DF-88F0-21EAA028DBBB}" type="pres">
      <dgm:prSet presAssocID="{3E637215-278C-4CD6-A945-294D0AFB6528}" presName="hierChild4" presStyleCnt="0"/>
      <dgm:spPr/>
    </dgm:pt>
    <dgm:pt modelId="{6EDBA778-D13E-451E-8E5F-78AF4ADBA954}" type="pres">
      <dgm:prSet presAssocID="{3E637215-278C-4CD6-A945-294D0AFB6528}" presName="hierChild5" presStyleCnt="0"/>
      <dgm:spPr/>
    </dgm:pt>
    <dgm:pt modelId="{EC4D3769-B65C-40AA-B2D6-9687F65CEA10}" type="pres">
      <dgm:prSet presAssocID="{4F68650E-D94A-4E7B-A48D-775E8A607212}" presName="hierChild5" presStyleCnt="0"/>
      <dgm:spPr/>
    </dgm:pt>
    <dgm:pt modelId="{CB682DE6-987C-4A0B-8191-4A5BFE4CCE45}" type="pres">
      <dgm:prSet presAssocID="{8607D28C-5F93-4A19-AE09-AA4DC74174AC}" presName="Name37" presStyleLbl="parChTrans1D3" presStyleIdx="1" presStyleCnt="3"/>
      <dgm:spPr/>
      <dgm:t>
        <a:bodyPr/>
        <a:lstStyle/>
        <a:p>
          <a:endParaRPr lang="en-US"/>
        </a:p>
      </dgm:t>
    </dgm:pt>
    <dgm:pt modelId="{E2C40685-2E1E-429F-829E-23CE27E41991}" type="pres">
      <dgm:prSet presAssocID="{5D258F57-09A5-4295-B784-D75A37668EDE}" presName="hierRoot2" presStyleCnt="0">
        <dgm:presLayoutVars>
          <dgm:hierBranch val="init"/>
        </dgm:presLayoutVars>
      </dgm:prSet>
      <dgm:spPr/>
    </dgm:pt>
    <dgm:pt modelId="{EFF8D61F-F67B-477E-84E6-9E25B6BC0FC1}" type="pres">
      <dgm:prSet presAssocID="{5D258F57-09A5-4295-B784-D75A37668EDE}" presName="rootComposite" presStyleCnt="0"/>
      <dgm:spPr/>
    </dgm:pt>
    <dgm:pt modelId="{1D1DD055-A624-4789-A0D8-E7000A6DE16F}" type="pres">
      <dgm:prSet presAssocID="{5D258F57-09A5-4295-B784-D75A37668EDE}" presName="rootText" presStyleLbl="node3" presStyleIdx="1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0447E84-F01C-4D39-BE1A-4F725238D07A}" type="pres">
      <dgm:prSet presAssocID="{5D258F57-09A5-4295-B784-D75A37668EDE}" presName="rootConnector" presStyleLbl="node3" presStyleIdx="1" presStyleCnt="3"/>
      <dgm:spPr/>
      <dgm:t>
        <a:bodyPr/>
        <a:lstStyle/>
        <a:p>
          <a:endParaRPr lang="en-US"/>
        </a:p>
      </dgm:t>
    </dgm:pt>
    <dgm:pt modelId="{6B9CE7ED-8461-47BC-B3A6-BA14218C5722}" type="pres">
      <dgm:prSet presAssocID="{5D258F57-09A5-4295-B784-D75A37668EDE}" presName="hierChild4" presStyleCnt="0"/>
      <dgm:spPr/>
    </dgm:pt>
    <dgm:pt modelId="{51FC7F81-58CE-40E7-B027-749C497CA167}" type="pres">
      <dgm:prSet presAssocID="{5D258F57-09A5-4295-B784-D75A37668EDE}" presName="hierChild5" presStyleCnt="0"/>
      <dgm:spPr/>
    </dgm:pt>
    <dgm:pt modelId="{BE852965-3D81-4C52-AD43-C4D3C04865E2}" type="pres">
      <dgm:prSet presAssocID="{A143F4AB-ECE0-4B6A-AB26-C2DC7DD56D35}" presName="hierChild5" presStyleCnt="0"/>
      <dgm:spPr/>
    </dgm:pt>
    <dgm:pt modelId="{4FDB2311-AB3D-4D09-866C-4F766E2D17A6}" type="pres">
      <dgm:prSet presAssocID="{304B0965-C57C-4D24-BBE6-770B1F25A8CD}" presName="Name37" presStyleLbl="parChTrans1D2" presStyleIdx="1" presStyleCnt="3"/>
      <dgm:spPr/>
      <dgm:t>
        <a:bodyPr/>
        <a:lstStyle/>
        <a:p>
          <a:endParaRPr lang="en-US"/>
        </a:p>
      </dgm:t>
    </dgm:pt>
    <dgm:pt modelId="{882C2466-0352-4002-8959-E5239B91E091}" type="pres">
      <dgm:prSet presAssocID="{DFE535FF-1D1C-4346-8286-F444FED87EB5}" presName="hierRoot2" presStyleCnt="0">
        <dgm:presLayoutVars>
          <dgm:hierBranch val="init"/>
        </dgm:presLayoutVars>
      </dgm:prSet>
      <dgm:spPr/>
    </dgm:pt>
    <dgm:pt modelId="{E1EEC42B-D563-4C68-A68D-74475637EE88}" type="pres">
      <dgm:prSet presAssocID="{DFE535FF-1D1C-4346-8286-F444FED87EB5}" presName="rootComposite" presStyleCnt="0"/>
      <dgm:spPr/>
    </dgm:pt>
    <dgm:pt modelId="{5B86A22E-CB5F-46AD-8BF1-AF4A2D38C211}" type="pres">
      <dgm:prSet presAssocID="{DFE535FF-1D1C-4346-8286-F444FED87EB5}" presName="rootText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173BE01-0E9E-4EBC-8E7D-C3BFB144D794}" type="pres">
      <dgm:prSet presAssocID="{DFE535FF-1D1C-4346-8286-F444FED87EB5}" presName="rootConnector" presStyleLbl="node2" presStyleIdx="1" presStyleCnt="3"/>
      <dgm:spPr/>
      <dgm:t>
        <a:bodyPr/>
        <a:lstStyle/>
        <a:p>
          <a:endParaRPr lang="en-US"/>
        </a:p>
      </dgm:t>
    </dgm:pt>
    <dgm:pt modelId="{1C0FA37F-B621-4506-8391-69F8289B17BB}" type="pres">
      <dgm:prSet presAssocID="{DFE535FF-1D1C-4346-8286-F444FED87EB5}" presName="hierChild4" presStyleCnt="0"/>
      <dgm:spPr/>
    </dgm:pt>
    <dgm:pt modelId="{97D57CDA-5F71-4411-A586-70A30B4CD95D}" type="pres">
      <dgm:prSet presAssocID="{DFE535FF-1D1C-4346-8286-F444FED87EB5}" presName="hierChild5" presStyleCnt="0"/>
      <dgm:spPr/>
    </dgm:pt>
    <dgm:pt modelId="{180C2218-6124-49D9-915A-AC4E6990131C}" type="pres">
      <dgm:prSet presAssocID="{637FEA58-7B57-41C7-BFA0-5EFD3D96418D}" presName="Name37" presStyleLbl="parChTrans1D2" presStyleIdx="2" presStyleCnt="3"/>
      <dgm:spPr/>
      <dgm:t>
        <a:bodyPr/>
        <a:lstStyle/>
        <a:p>
          <a:endParaRPr lang="en-US"/>
        </a:p>
      </dgm:t>
    </dgm:pt>
    <dgm:pt modelId="{606F111F-DE21-43E5-A7A8-9BC09D6E637D}" type="pres">
      <dgm:prSet presAssocID="{7B95F823-6621-4372-B79D-B1C130255CB4}" presName="hierRoot2" presStyleCnt="0">
        <dgm:presLayoutVars>
          <dgm:hierBranch val="init"/>
        </dgm:presLayoutVars>
      </dgm:prSet>
      <dgm:spPr/>
    </dgm:pt>
    <dgm:pt modelId="{CF18DDAB-A9CC-4301-9C6A-D240E9AAC443}" type="pres">
      <dgm:prSet presAssocID="{7B95F823-6621-4372-B79D-B1C130255CB4}" presName="rootComposite" presStyleCnt="0"/>
      <dgm:spPr/>
    </dgm:pt>
    <dgm:pt modelId="{A2B4879A-6B94-4FD8-9A2C-74442A66C915}" type="pres">
      <dgm:prSet presAssocID="{7B95F823-6621-4372-B79D-B1C130255CB4}" presName="rootText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59FAFDD-B963-45E6-9B3C-07EED0A73D36}" type="pres">
      <dgm:prSet presAssocID="{7B95F823-6621-4372-B79D-B1C130255CB4}" presName="rootConnector" presStyleLbl="node2" presStyleIdx="2" presStyleCnt="3"/>
      <dgm:spPr/>
      <dgm:t>
        <a:bodyPr/>
        <a:lstStyle/>
        <a:p>
          <a:endParaRPr lang="en-US"/>
        </a:p>
      </dgm:t>
    </dgm:pt>
    <dgm:pt modelId="{540EC93F-0C00-4188-95CE-23D78ECAFF1F}" type="pres">
      <dgm:prSet presAssocID="{7B95F823-6621-4372-B79D-B1C130255CB4}" presName="hierChild4" presStyleCnt="0"/>
      <dgm:spPr/>
    </dgm:pt>
    <dgm:pt modelId="{15EC21F0-3FCD-4863-94BC-F8170470B69C}" type="pres">
      <dgm:prSet presAssocID="{FA39058B-45AF-4028-BCF3-65190D981284}" presName="Name37" presStyleLbl="parChTrans1D3" presStyleIdx="2" presStyleCnt="3"/>
      <dgm:spPr/>
      <dgm:t>
        <a:bodyPr/>
        <a:lstStyle/>
        <a:p>
          <a:endParaRPr lang="en-US"/>
        </a:p>
      </dgm:t>
    </dgm:pt>
    <dgm:pt modelId="{8776CBF6-50E4-40F5-AF65-A8B661521257}" type="pres">
      <dgm:prSet presAssocID="{B838F66A-2022-409B-90C1-197C7FA4E26E}" presName="hierRoot2" presStyleCnt="0">
        <dgm:presLayoutVars>
          <dgm:hierBranch val="init"/>
        </dgm:presLayoutVars>
      </dgm:prSet>
      <dgm:spPr/>
    </dgm:pt>
    <dgm:pt modelId="{DBF2B3B4-54CE-4125-8632-9C29DF321A1A}" type="pres">
      <dgm:prSet presAssocID="{B838F66A-2022-409B-90C1-197C7FA4E26E}" presName="rootComposite" presStyleCnt="0"/>
      <dgm:spPr/>
    </dgm:pt>
    <dgm:pt modelId="{4F70B056-DC11-4F19-AB76-86A1AEC0E4F4}" type="pres">
      <dgm:prSet presAssocID="{B838F66A-2022-409B-90C1-197C7FA4E26E}" presName="rootText" presStyleLbl="node3" presStyleIdx="2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1BD1970-0DAC-45C5-8A49-EA423FD96CB1}" type="pres">
      <dgm:prSet presAssocID="{B838F66A-2022-409B-90C1-197C7FA4E26E}" presName="rootConnector" presStyleLbl="node3" presStyleIdx="2" presStyleCnt="3"/>
      <dgm:spPr/>
      <dgm:t>
        <a:bodyPr/>
        <a:lstStyle/>
        <a:p>
          <a:endParaRPr lang="en-US"/>
        </a:p>
      </dgm:t>
    </dgm:pt>
    <dgm:pt modelId="{BFF3FD4B-C738-49BE-B748-F91657C5BD30}" type="pres">
      <dgm:prSet presAssocID="{B838F66A-2022-409B-90C1-197C7FA4E26E}" presName="hierChild4" presStyleCnt="0"/>
      <dgm:spPr/>
    </dgm:pt>
    <dgm:pt modelId="{5B099CAB-6B66-4E76-9F1C-FE98A312BFA2}" type="pres">
      <dgm:prSet presAssocID="{948B59C4-FC07-40D8-9106-B646C59940D9}" presName="Name37" presStyleLbl="parChTrans1D4" presStyleIdx="2" presStyleCnt="3"/>
      <dgm:spPr/>
      <dgm:t>
        <a:bodyPr/>
        <a:lstStyle/>
        <a:p>
          <a:endParaRPr lang="en-US"/>
        </a:p>
      </dgm:t>
    </dgm:pt>
    <dgm:pt modelId="{6D8C986D-A758-47F5-8314-BF4B19953D01}" type="pres">
      <dgm:prSet presAssocID="{8C194F17-0404-4EA8-9FA9-EE3E1B85CFCE}" presName="hierRoot2" presStyleCnt="0">
        <dgm:presLayoutVars>
          <dgm:hierBranch val="init"/>
        </dgm:presLayoutVars>
      </dgm:prSet>
      <dgm:spPr/>
    </dgm:pt>
    <dgm:pt modelId="{3064E539-E9CB-4088-B13B-486E6D154616}" type="pres">
      <dgm:prSet presAssocID="{8C194F17-0404-4EA8-9FA9-EE3E1B85CFCE}" presName="rootComposite" presStyleCnt="0"/>
      <dgm:spPr/>
    </dgm:pt>
    <dgm:pt modelId="{AD082CC0-FBA0-4245-8437-F2B51C000523}" type="pres">
      <dgm:prSet presAssocID="{8C194F17-0404-4EA8-9FA9-EE3E1B85CFCE}" presName="rootText" presStyleLbl="node4" presStyleIdx="2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0FEC705-B583-405C-96E2-811F53A588B1}" type="pres">
      <dgm:prSet presAssocID="{8C194F17-0404-4EA8-9FA9-EE3E1B85CFCE}" presName="rootConnector" presStyleLbl="node4" presStyleIdx="2" presStyleCnt="3"/>
      <dgm:spPr/>
      <dgm:t>
        <a:bodyPr/>
        <a:lstStyle/>
        <a:p>
          <a:endParaRPr lang="en-US"/>
        </a:p>
      </dgm:t>
    </dgm:pt>
    <dgm:pt modelId="{E490C6C8-3FC6-4BF8-8FF1-E5072BDA68FF}" type="pres">
      <dgm:prSet presAssocID="{8C194F17-0404-4EA8-9FA9-EE3E1B85CFCE}" presName="hierChild4" presStyleCnt="0"/>
      <dgm:spPr/>
    </dgm:pt>
    <dgm:pt modelId="{C7A39705-AB62-4A44-809C-E9185F5BCC47}" type="pres">
      <dgm:prSet presAssocID="{8C194F17-0404-4EA8-9FA9-EE3E1B85CFCE}" presName="hierChild5" presStyleCnt="0"/>
      <dgm:spPr/>
    </dgm:pt>
    <dgm:pt modelId="{A622EA35-11A7-4B02-86E1-B074B9D6A4D2}" type="pres">
      <dgm:prSet presAssocID="{B838F66A-2022-409B-90C1-197C7FA4E26E}" presName="hierChild5" presStyleCnt="0"/>
      <dgm:spPr/>
    </dgm:pt>
    <dgm:pt modelId="{BD33953C-CFFA-45E0-86D3-658DD8909262}" type="pres">
      <dgm:prSet presAssocID="{7B95F823-6621-4372-B79D-B1C130255CB4}" presName="hierChild5" presStyleCnt="0"/>
      <dgm:spPr/>
    </dgm:pt>
    <dgm:pt modelId="{B56926FF-CDDB-4363-8F72-AAE474CE7821}" type="pres">
      <dgm:prSet presAssocID="{A0E1FB70-9870-4FB8-97A8-83F8EC1D58A0}" presName="hierChild3" presStyleCnt="0"/>
      <dgm:spPr/>
    </dgm:pt>
  </dgm:ptLst>
  <dgm:cxnLst>
    <dgm:cxn modelId="{92E22590-2F07-443E-AF2D-2DF9351D3DBD}" srcId="{A143F4AB-ECE0-4B6A-AB26-C2DC7DD56D35}" destId="{4F68650E-D94A-4E7B-A48D-775E8A607212}" srcOrd="0" destOrd="0" parTransId="{484FC5EF-4555-45C5-8FEE-395B3AAB1230}" sibTransId="{42CB3C2E-939C-40E3-9CB7-36E4FD853CA2}"/>
    <dgm:cxn modelId="{E0E0AE93-9E5A-46C4-9990-CFE9E70C116F}" type="presOf" srcId="{304B0965-C57C-4D24-BBE6-770B1F25A8CD}" destId="{4FDB2311-AB3D-4D09-866C-4F766E2D17A6}" srcOrd="0" destOrd="0" presId="urn:microsoft.com/office/officeart/2005/8/layout/orgChart1"/>
    <dgm:cxn modelId="{2C4B88E7-C602-43ED-8736-E55B483DE691}" type="presOf" srcId="{5D258F57-09A5-4295-B784-D75A37668EDE}" destId="{1D1DD055-A624-4789-A0D8-E7000A6DE16F}" srcOrd="0" destOrd="0" presId="urn:microsoft.com/office/officeart/2005/8/layout/orgChart1"/>
    <dgm:cxn modelId="{7EE5CFDD-B6A6-400E-AE72-A7DBEA9B299D}" type="presOf" srcId="{3E637215-278C-4CD6-A945-294D0AFB6528}" destId="{2700BB30-2E87-49F0-8395-CA0E8E40EDDC}" srcOrd="1" destOrd="0" presId="urn:microsoft.com/office/officeart/2005/8/layout/orgChart1"/>
    <dgm:cxn modelId="{A724AF5F-BCD4-42A9-B3A7-BB2A20078ABB}" type="presOf" srcId="{DFE535FF-1D1C-4346-8286-F444FED87EB5}" destId="{5B86A22E-CB5F-46AD-8BF1-AF4A2D38C211}" srcOrd="0" destOrd="0" presId="urn:microsoft.com/office/officeart/2005/8/layout/orgChart1"/>
    <dgm:cxn modelId="{38B7718F-54E5-46F0-BBB9-2501B699CA26}" type="presOf" srcId="{4F68650E-D94A-4E7B-A48D-775E8A607212}" destId="{58D24DD3-EECE-4692-A49B-28A9E89D57CF}" srcOrd="0" destOrd="0" presId="urn:microsoft.com/office/officeart/2005/8/layout/orgChart1"/>
    <dgm:cxn modelId="{CB55D929-D4FA-49F0-BBCA-25C10B06BE62}" srcId="{B838F66A-2022-409B-90C1-197C7FA4E26E}" destId="{8C194F17-0404-4EA8-9FA9-EE3E1B85CFCE}" srcOrd="0" destOrd="0" parTransId="{948B59C4-FC07-40D8-9106-B646C59940D9}" sibTransId="{7BCB0A2A-870B-4999-BB80-29BE76488685}"/>
    <dgm:cxn modelId="{E2329DF9-ED51-41CC-979E-A59C3BB2B379}" type="presOf" srcId="{3E637215-278C-4CD6-A945-294D0AFB6528}" destId="{BE768746-A661-4FE5-B4A5-06E8E031C0FD}" srcOrd="0" destOrd="0" presId="urn:microsoft.com/office/officeart/2005/8/layout/orgChart1"/>
    <dgm:cxn modelId="{BAA4206E-EC51-4131-BF7B-53A4E3CE6AFF}" type="presOf" srcId="{A0E1FB70-9870-4FB8-97A8-83F8EC1D58A0}" destId="{706F9C58-8866-4215-89CD-ECC4A1767BD4}" srcOrd="0" destOrd="0" presId="urn:microsoft.com/office/officeart/2005/8/layout/orgChart1"/>
    <dgm:cxn modelId="{978A5C79-A914-4D0A-BF7D-C5472F88F97B}" srcId="{A0E1FB70-9870-4FB8-97A8-83F8EC1D58A0}" destId="{A143F4AB-ECE0-4B6A-AB26-C2DC7DD56D35}" srcOrd="0" destOrd="0" parTransId="{A36DE350-CF09-4DE4-95B2-288C218C3360}" sibTransId="{A0A20F0B-165E-4709-8C4B-F2175F7A1072}"/>
    <dgm:cxn modelId="{8ACEA540-877E-4BF1-851D-A965FC3CBA4D}" type="presOf" srcId="{B838F66A-2022-409B-90C1-197C7FA4E26E}" destId="{B1BD1970-0DAC-45C5-8A49-EA423FD96CB1}" srcOrd="1" destOrd="0" presId="urn:microsoft.com/office/officeart/2005/8/layout/orgChart1"/>
    <dgm:cxn modelId="{B12EF1F9-6877-49D5-A722-E3C7A06519F4}" type="presOf" srcId="{806208E8-15A1-4B33-A43F-D3AE5CBE2476}" destId="{A5EF48E8-BD95-4A33-9385-A28AB19803D5}" srcOrd="0" destOrd="0" presId="urn:microsoft.com/office/officeart/2005/8/layout/orgChart1"/>
    <dgm:cxn modelId="{15961284-DF36-4F1B-9EFD-8A59687EB622}" type="presOf" srcId="{FA39058B-45AF-4028-BCF3-65190D981284}" destId="{15EC21F0-3FCD-4863-94BC-F8170470B69C}" srcOrd="0" destOrd="0" presId="urn:microsoft.com/office/officeart/2005/8/layout/orgChart1"/>
    <dgm:cxn modelId="{E1B58F21-D1D5-43E9-BA2C-4A5CDF2631A3}" type="presOf" srcId="{7B95F823-6621-4372-B79D-B1C130255CB4}" destId="{859FAFDD-B963-45E6-9B3C-07EED0A73D36}" srcOrd="1" destOrd="0" presId="urn:microsoft.com/office/officeart/2005/8/layout/orgChart1"/>
    <dgm:cxn modelId="{3FB96287-57B3-4019-9C96-FFC414B7C8CA}" type="presOf" srcId="{7B95F823-6621-4372-B79D-B1C130255CB4}" destId="{A2B4879A-6B94-4FD8-9A2C-74442A66C915}" srcOrd="0" destOrd="0" presId="urn:microsoft.com/office/officeart/2005/8/layout/orgChart1"/>
    <dgm:cxn modelId="{5746DD1F-491A-4FF4-A6FA-AC996409F6EE}" type="presOf" srcId="{A0E1FB70-9870-4FB8-97A8-83F8EC1D58A0}" destId="{906C4840-15FC-41D2-A909-2BE69C4433FA}" srcOrd="1" destOrd="0" presId="urn:microsoft.com/office/officeart/2005/8/layout/orgChart1"/>
    <dgm:cxn modelId="{E2F64E9C-BA03-4138-AD69-1D4BFBA1320B}" type="presOf" srcId="{4F68650E-D94A-4E7B-A48D-775E8A607212}" destId="{10F21F4C-65B1-48E8-926D-4DD6A7F74925}" srcOrd="1" destOrd="0" presId="urn:microsoft.com/office/officeart/2005/8/layout/orgChart1"/>
    <dgm:cxn modelId="{FB6F8AFB-0371-44AF-98DC-FE1706DA8473}" type="presOf" srcId="{A143F4AB-ECE0-4B6A-AB26-C2DC7DD56D35}" destId="{DEBC80AC-3F63-4B05-B704-9C11F70F4145}" srcOrd="0" destOrd="0" presId="urn:microsoft.com/office/officeart/2005/8/layout/orgChart1"/>
    <dgm:cxn modelId="{E2DA5FEF-8ABA-4330-9ABC-093EA63211C1}" srcId="{D5A69624-4C21-4A53-99E7-D90A52BE8D0F}" destId="{A0E1FB70-9870-4FB8-97A8-83F8EC1D58A0}" srcOrd="0" destOrd="0" parTransId="{46073AAC-E0A9-4E7F-956B-78F852FAFF0D}" sibTransId="{1B693C3F-D50C-44E4-B3E0-27DA184B116E}"/>
    <dgm:cxn modelId="{864590D2-D098-434A-B69A-6961281FB41A}" type="presOf" srcId="{D5A69624-4C21-4A53-99E7-D90A52BE8D0F}" destId="{F7F6B9C4-2C54-4E4B-A063-9F63910ECCB7}" srcOrd="0" destOrd="0" presId="urn:microsoft.com/office/officeart/2005/8/layout/orgChart1"/>
    <dgm:cxn modelId="{21605292-0AF0-4B87-B56A-33C816EF788D}" type="presOf" srcId="{B838F66A-2022-409B-90C1-197C7FA4E26E}" destId="{4F70B056-DC11-4F19-AB76-86A1AEC0E4F4}" srcOrd="0" destOrd="0" presId="urn:microsoft.com/office/officeart/2005/8/layout/orgChart1"/>
    <dgm:cxn modelId="{2EE744A7-D695-4A73-8C44-ADBA0E55A625}" type="presOf" srcId="{A143F4AB-ECE0-4B6A-AB26-C2DC7DD56D35}" destId="{C8EB97A4-A8C7-4A60-B316-DF6742C48C5E}" srcOrd="1" destOrd="0" presId="urn:microsoft.com/office/officeart/2005/8/layout/orgChart1"/>
    <dgm:cxn modelId="{13ED3588-DB2C-4706-8FAA-452FD6C2E7A5}" srcId="{4F68650E-D94A-4E7B-A48D-775E8A607212}" destId="{3E637215-278C-4CD6-A945-294D0AFB6528}" srcOrd="1" destOrd="0" parTransId="{9076671C-DC70-45A8-8B95-607D44F88832}" sibTransId="{A9C61075-4038-4317-AD59-15296ABA5C7A}"/>
    <dgm:cxn modelId="{C1351BA7-9C9E-434E-864C-739B5F5D0810}" srcId="{4F68650E-D94A-4E7B-A48D-775E8A607212}" destId="{806208E8-15A1-4B33-A43F-D3AE5CBE2476}" srcOrd="0" destOrd="0" parTransId="{31B98662-710A-4CA7-BE24-62E127ED3F58}" sibTransId="{AB435773-6DE3-4976-B843-8A0C69A1D58B}"/>
    <dgm:cxn modelId="{7FD1B29B-A620-4A4D-9CFE-560E3C439465}" srcId="{A0E1FB70-9870-4FB8-97A8-83F8EC1D58A0}" destId="{DFE535FF-1D1C-4346-8286-F444FED87EB5}" srcOrd="1" destOrd="0" parTransId="{304B0965-C57C-4D24-BBE6-770B1F25A8CD}" sibTransId="{5F77DC95-701A-44A5-9A68-9590DC6869AF}"/>
    <dgm:cxn modelId="{61224B1F-6472-4B21-A265-BBABF94AA193}" srcId="{A0E1FB70-9870-4FB8-97A8-83F8EC1D58A0}" destId="{7B95F823-6621-4372-B79D-B1C130255CB4}" srcOrd="2" destOrd="0" parTransId="{637FEA58-7B57-41C7-BFA0-5EFD3D96418D}" sibTransId="{ADF89F13-E5EA-4268-AB4C-45FC02B0F613}"/>
    <dgm:cxn modelId="{1EFAC3E6-77A2-4A89-881F-AD52F266D722}" type="presOf" srcId="{8607D28C-5F93-4A19-AE09-AA4DC74174AC}" destId="{CB682DE6-987C-4A0B-8191-4A5BFE4CCE45}" srcOrd="0" destOrd="0" presId="urn:microsoft.com/office/officeart/2005/8/layout/orgChart1"/>
    <dgm:cxn modelId="{9B448CCE-F248-4CE2-83AB-0883B94BA307}" type="presOf" srcId="{484FC5EF-4555-45C5-8FEE-395B3AAB1230}" destId="{81FD3F2B-DCEF-4836-B248-3DAE2C508E24}" srcOrd="0" destOrd="0" presId="urn:microsoft.com/office/officeart/2005/8/layout/orgChart1"/>
    <dgm:cxn modelId="{813896BE-B567-4960-9AEF-6F6D07B71622}" type="presOf" srcId="{DFE535FF-1D1C-4346-8286-F444FED87EB5}" destId="{E173BE01-0E9E-4EBC-8E7D-C3BFB144D794}" srcOrd="1" destOrd="0" presId="urn:microsoft.com/office/officeart/2005/8/layout/orgChart1"/>
    <dgm:cxn modelId="{46F1680F-E905-4CB1-A599-A19F73B68EF9}" srcId="{7B95F823-6621-4372-B79D-B1C130255CB4}" destId="{B838F66A-2022-409B-90C1-197C7FA4E26E}" srcOrd="0" destOrd="0" parTransId="{FA39058B-45AF-4028-BCF3-65190D981284}" sibTransId="{4AEAB561-AB9F-4B5F-87EE-4AD71D4F7350}"/>
    <dgm:cxn modelId="{299674D0-132D-4BAE-8784-34C0CE0EACC7}" type="presOf" srcId="{A36DE350-CF09-4DE4-95B2-288C218C3360}" destId="{587CF372-2841-46BA-A790-D816F634B194}" srcOrd="0" destOrd="0" presId="urn:microsoft.com/office/officeart/2005/8/layout/orgChart1"/>
    <dgm:cxn modelId="{136CED39-77FD-418D-92E3-07FB393CC1E6}" type="presOf" srcId="{948B59C4-FC07-40D8-9106-B646C59940D9}" destId="{5B099CAB-6B66-4E76-9F1C-FE98A312BFA2}" srcOrd="0" destOrd="0" presId="urn:microsoft.com/office/officeart/2005/8/layout/orgChart1"/>
    <dgm:cxn modelId="{AC5BF819-8A66-4855-BD00-073A36A22982}" type="presOf" srcId="{5D258F57-09A5-4295-B784-D75A37668EDE}" destId="{50447E84-F01C-4D39-BE1A-4F725238D07A}" srcOrd="1" destOrd="0" presId="urn:microsoft.com/office/officeart/2005/8/layout/orgChart1"/>
    <dgm:cxn modelId="{E1071FF5-A1B8-4822-8485-17F62C1F466D}" type="presOf" srcId="{806208E8-15A1-4B33-A43F-D3AE5CBE2476}" destId="{8743613D-BB87-454B-9DF9-DFB9E1356419}" srcOrd="1" destOrd="0" presId="urn:microsoft.com/office/officeart/2005/8/layout/orgChart1"/>
    <dgm:cxn modelId="{1ECF3945-E369-49E8-97AE-87EEB51A6C78}" type="presOf" srcId="{31B98662-710A-4CA7-BE24-62E127ED3F58}" destId="{1DEE0A3A-7DFF-49FB-85A2-39CBEFDB0B3C}" srcOrd="0" destOrd="0" presId="urn:microsoft.com/office/officeart/2005/8/layout/orgChart1"/>
    <dgm:cxn modelId="{51ACC71A-2526-4169-8FD7-046C58EE9DD6}" type="presOf" srcId="{8C194F17-0404-4EA8-9FA9-EE3E1B85CFCE}" destId="{70FEC705-B583-405C-96E2-811F53A588B1}" srcOrd="1" destOrd="0" presId="urn:microsoft.com/office/officeart/2005/8/layout/orgChart1"/>
    <dgm:cxn modelId="{AA3931CA-4F5E-49EA-8D9A-2EA7772A2223}" type="presOf" srcId="{8C194F17-0404-4EA8-9FA9-EE3E1B85CFCE}" destId="{AD082CC0-FBA0-4245-8437-F2B51C000523}" srcOrd="0" destOrd="0" presId="urn:microsoft.com/office/officeart/2005/8/layout/orgChart1"/>
    <dgm:cxn modelId="{081B66F4-B15A-4DFE-8971-4CA9546C074C}" srcId="{A143F4AB-ECE0-4B6A-AB26-C2DC7DD56D35}" destId="{5D258F57-09A5-4295-B784-D75A37668EDE}" srcOrd="1" destOrd="0" parTransId="{8607D28C-5F93-4A19-AE09-AA4DC74174AC}" sibTransId="{6C84C196-ED06-410D-A59D-3D3E2A5B64F9}"/>
    <dgm:cxn modelId="{75F1301E-6134-4A2D-ABAA-4E85F5F0C48F}" type="presOf" srcId="{9076671C-DC70-45A8-8B95-607D44F88832}" destId="{083F6103-9B60-476B-AF80-FD0ADF984C52}" srcOrd="0" destOrd="0" presId="urn:microsoft.com/office/officeart/2005/8/layout/orgChart1"/>
    <dgm:cxn modelId="{56200141-D250-455F-B4ED-4A856E594D71}" type="presOf" srcId="{637FEA58-7B57-41C7-BFA0-5EFD3D96418D}" destId="{180C2218-6124-49D9-915A-AC4E6990131C}" srcOrd="0" destOrd="0" presId="urn:microsoft.com/office/officeart/2005/8/layout/orgChart1"/>
    <dgm:cxn modelId="{48DA918C-FFF0-457A-8B26-855D9465ACE7}" type="presParOf" srcId="{F7F6B9C4-2C54-4E4B-A063-9F63910ECCB7}" destId="{8F22F217-1D1F-479D-A8BB-2BB585586BD2}" srcOrd="0" destOrd="0" presId="urn:microsoft.com/office/officeart/2005/8/layout/orgChart1"/>
    <dgm:cxn modelId="{2631A7F0-3B6D-411E-AFF6-BFC13DB13A83}" type="presParOf" srcId="{8F22F217-1D1F-479D-A8BB-2BB585586BD2}" destId="{F9E7D722-7E84-48DB-8434-8898BC6FFEEE}" srcOrd="0" destOrd="0" presId="urn:microsoft.com/office/officeart/2005/8/layout/orgChart1"/>
    <dgm:cxn modelId="{75C9AEEE-A2AE-4413-8FDA-3677CE68F8D1}" type="presParOf" srcId="{F9E7D722-7E84-48DB-8434-8898BC6FFEEE}" destId="{706F9C58-8866-4215-89CD-ECC4A1767BD4}" srcOrd="0" destOrd="0" presId="urn:microsoft.com/office/officeart/2005/8/layout/orgChart1"/>
    <dgm:cxn modelId="{BB249D04-F68E-4A81-B948-6A9F4B57947C}" type="presParOf" srcId="{F9E7D722-7E84-48DB-8434-8898BC6FFEEE}" destId="{906C4840-15FC-41D2-A909-2BE69C4433FA}" srcOrd="1" destOrd="0" presId="urn:microsoft.com/office/officeart/2005/8/layout/orgChart1"/>
    <dgm:cxn modelId="{29EBC7F6-8EAB-4867-94BA-3E203B5091DD}" type="presParOf" srcId="{8F22F217-1D1F-479D-A8BB-2BB585586BD2}" destId="{EEBFEE94-D1B3-44D4-A6E2-201C06778245}" srcOrd="1" destOrd="0" presId="urn:microsoft.com/office/officeart/2005/8/layout/orgChart1"/>
    <dgm:cxn modelId="{80EC71EF-7274-4FD2-ADA5-B32E87A543E6}" type="presParOf" srcId="{EEBFEE94-D1B3-44D4-A6E2-201C06778245}" destId="{587CF372-2841-46BA-A790-D816F634B194}" srcOrd="0" destOrd="0" presId="urn:microsoft.com/office/officeart/2005/8/layout/orgChart1"/>
    <dgm:cxn modelId="{13ABCB39-36BC-4EDE-8B73-000FC6BAECA1}" type="presParOf" srcId="{EEBFEE94-D1B3-44D4-A6E2-201C06778245}" destId="{15F39357-3571-4AA5-8574-1F900EDCE248}" srcOrd="1" destOrd="0" presId="urn:microsoft.com/office/officeart/2005/8/layout/orgChart1"/>
    <dgm:cxn modelId="{5929F1F3-67C1-4C4B-BB95-B62DD6DE82CD}" type="presParOf" srcId="{15F39357-3571-4AA5-8574-1F900EDCE248}" destId="{E2FC6B0A-DEAB-46D7-8E8B-F79C362B4CAC}" srcOrd="0" destOrd="0" presId="urn:microsoft.com/office/officeart/2005/8/layout/orgChart1"/>
    <dgm:cxn modelId="{C7D22E38-8CED-4AD9-A65E-00A411EF0540}" type="presParOf" srcId="{E2FC6B0A-DEAB-46D7-8E8B-F79C362B4CAC}" destId="{DEBC80AC-3F63-4B05-B704-9C11F70F4145}" srcOrd="0" destOrd="0" presId="urn:microsoft.com/office/officeart/2005/8/layout/orgChart1"/>
    <dgm:cxn modelId="{734473CA-5A86-4AF9-8A86-F1AF77A03C76}" type="presParOf" srcId="{E2FC6B0A-DEAB-46D7-8E8B-F79C362B4CAC}" destId="{C8EB97A4-A8C7-4A60-B316-DF6742C48C5E}" srcOrd="1" destOrd="0" presId="urn:microsoft.com/office/officeart/2005/8/layout/orgChart1"/>
    <dgm:cxn modelId="{7F35934B-45AA-48D8-9CF0-7BA24FF92D3E}" type="presParOf" srcId="{15F39357-3571-4AA5-8574-1F900EDCE248}" destId="{93A31E5C-8724-44F6-A3D2-E1252237DA74}" srcOrd="1" destOrd="0" presId="urn:microsoft.com/office/officeart/2005/8/layout/orgChart1"/>
    <dgm:cxn modelId="{9FEA5ECD-E45B-42DE-A256-4B22B96FB640}" type="presParOf" srcId="{93A31E5C-8724-44F6-A3D2-E1252237DA74}" destId="{81FD3F2B-DCEF-4836-B248-3DAE2C508E24}" srcOrd="0" destOrd="0" presId="urn:microsoft.com/office/officeart/2005/8/layout/orgChart1"/>
    <dgm:cxn modelId="{FD0E6F14-FB4E-4C38-BFE0-09AD719CA9CC}" type="presParOf" srcId="{93A31E5C-8724-44F6-A3D2-E1252237DA74}" destId="{02A70FF3-3241-4F5C-B79B-A3E056B5228C}" srcOrd="1" destOrd="0" presId="urn:microsoft.com/office/officeart/2005/8/layout/orgChart1"/>
    <dgm:cxn modelId="{50BACE18-168F-4609-8E69-1761CE32D734}" type="presParOf" srcId="{02A70FF3-3241-4F5C-B79B-A3E056B5228C}" destId="{A69C1E01-5F29-4290-9825-D5B41E26F216}" srcOrd="0" destOrd="0" presId="urn:microsoft.com/office/officeart/2005/8/layout/orgChart1"/>
    <dgm:cxn modelId="{18ADDF31-BB03-45E1-8579-D2A00C6E2AAC}" type="presParOf" srcId="{A69C1E01-5F29-4290-9825-D5B41E26F216}" destId="{58D24DD3-EECE-4692-A49B-28A9E89D57CF}" srcOrd="0" destOrd="0" presId="urn:microsoft.com/office/officeart/2005/8/layout/orgChart1"/>
    <dgm:cxn modelId="{34D518FA-B29B-4DB2-B750-EEB75B2E4DA6}" type="presParOf" srcId="{A69C1E01-5F29-4290-9825-D5B41E26F216}" destId="{10F21F4C-65B1-48E8-926D-4DD6A7F74925}" srcOrd="1" destOrd="0" presId="urn:microsoft.com/office/officeart/2005/8/layout/orgChart1"/>
    <dgm:cxn modelId="{9FD67DCA-6CD6-4219-AA3C-093B712B9198}" type="presParOf" srcId="{02A70FF3-3241-4F5C-B79B-A3E056B5228C}" destId="{694AC41B-6D5D-45AB-92FE-85FD3161AE4F}" srcOrd="1" destOrd="0" presId="urn:microsoft.com/office/officeart/2005/8/layout/orgChart1"/>
    <dgm:cxn modelId="{6A556A57-04D7-4733-B563-C7F1990E74F1}" type="presParOf" srcId="{694AC41B-6D5D-45AB-92FE-85FD3161AE4F}" destId="{1DEE0A3A-7DFF-49FB-85A2-39CBEFDB0B3C}" srcOrd="0" destOrd="0" presId="urn:microsoft.com/office/officeart/2005/8/layout/orgChart1"/>
    <dgm:cxn modelId="{7390E1DF-4297-408B-B6DD-DA15D2C742C0}" type="presParOf" srcId="{694AC41B-6D5D-45AB-92FE-85FD3161AE4F}" destId="{0E88DE16-1C5B-4E21-A9E6-14F2AFB926A6}" srcOrd="1" destOrd="0" presId="urn:microsoft.com/office/officeart/2005/8/layout/orgChart1"/>
    <dgm:cxn modelId="{3201F2FC-AE5F-447B-B3A5-4628AD5434EC}" type="presParOf" srcId="{0E88DE16-1C5B-4E21-A9E6-14F2AFB926A6}" destId="{391AC656-D1F0-4DB9-A15A-C164B5AF60D0}" srcOrd="0" destOrd="0" presId="urn:microsoft.com/office/officeart/2005/8/layout/orgChart1"/>
    <dgm:cxn modelId="{F526D737-CA60-4F3B-B74E-828D1A2D17BC}" type="presParOf" srcId="{391AC656-D1F0-4DB9-A15A-C164B5AF60D0}" destId="{A5EF48E8-BD95-4A33-9385-A28AB19803D5}" srcOrd="0" destOrd="0" presId="urn:microsoft.com/office/officeart/2005/8/layout/orgChart1"/>
    <dgm:cxn modelId="{C655D3CD-1C20-46C3-A464-49AC2C52FF25}" type="presParOf" srcId="{391AC656-D1F0-4DB9-A15A-C164B5AF60D0}" destId="{8743613D-BB87-454B-9DF9-DFB9E1356419}" srcOrd="1" destOrd="0" presId="urn:microsoft.com/office/officeart/2005/8/layout/orgChart1"/>
    <dgm:cxn modelId="{3EA1A848-28AC-4363-BF5B-51F6FADF71D7}" type="presParOf" srcId="{0E88DE16-1C5B-4E21-A9E6-14F2AFB926A6}" destId="{44C4C6DA-8C3E-4C19-9FF6-3C1A5A7FA911}" srcOrd="1" destOrd="0" presId="urn:microsoft.com/office/officeart/2005/8/layout/orgChart1"/>
    <dgm:cxn modelId="{659C07CD-206C-4FF0-9CFC-837E6B427F63}" type="presParOf" srcId="{0E88DE16-1C5B-4E21-A9E6-14F2AFB926A6}" destId="{A02B88DE-EE99-4044-8093-8AD119A38A5A}" srcOrd="2" destOrd="0" presId="urn:microsoft.com/office/officeart/2005/8/layout/orgChart1"/>
    <dgm:cxn modelId="{CBE89E85-7632-419B-B883-0FEF1C28FCD0}" type="presParOf" srcId="{694AC41B-6D5D-45AB-92FE-85FD3161AE4F}" destId="{083F6103-9B60-476B-AF80-FD0ADF984C52}" srcOrd="2" destOrd="0" presId="urn:microsoft.com/office/officeart/2005/8/layout/orgChart1"/>
    <dgm:cxn modelId="{1AAEA954-C193-48CA-9AE8-C5628EED21D1}" type="presParOf" srcId="{694AC41B-6D5D-45AB-92FE-85FD3161AE4F}" destId="{889E1031-0FB4-4DAC-ACB6-9A88A20FC288}" srcOrd="3" destOrd="0" presId="urn:microsoft.com/office/officeart/2005/8/layout/orgChart1"/>
    <dgm:cxn modelId="{FCD3E6CC-5D25-4CB6-BAA0-AF623FDBB6B6}" type="presParOf" srcId="{889E1031-0FB4-4DAC-ACB6-9A88A20FC288}" destId="{3C457DF3-FEC0-4509-B97E-262B5DB76CD1}" srcOrd="0" destOrd="0" presId="urn:microsoft.com/office/officeart/2005/8/layout/orgChart1"/>
    <dgm:cxn modelId="{24D85BC8-19EE-40D7-A651-F3E3409F61D3}" type="presParOf" srcId="{3C457DF3-FEC0-4509-B97E-262B5DB76CD1}" destId="{BE768746-A661-4FE5-B4A5-06E8E031C0FD}" srcOrd="0" destOrd="0" presId="urn:microsoft.com/office/officeart/2005/8/layout/orgChart1"/>
    <dgm:cxn modelId="{1FED7015-D1E3-439A-81E7-B00BCC80370A}" type="presParOf" srcId="{3C457DF3-FEC0-4509-B97E-262B5DB76CD1}" destId="{2700BB30-2E87-49F0-8395-CA0E8E40EDDC}" srcOrd="1" destOrd="0" presId="urn:microsoft.com/office/officeart/2005/8/layout/orgChart1"/>
    <dgm:cxn modelId="{9C0B8A7C-D1E1-4358-A3D3-588469878CD4}" type="presParOf" srcId="{889E1031-0FB4-4DAC-ACB6-9A88A20FC288}" destId="{4A18C8A1-AF59-48DF-88F0-21EAA028DBBB}" srcOrd="1" destOrd="0" presId="urn:microsoft.com/office/officeart/2005/8/layout/orgChart1"/>
    <dgm:cxn modelId="{2818E9B0-AA41-409D-B530-2815312BEB8C}" type="presParOf" srcId="{889E1031-0FB4-4DAC-ACB6-9A88A20FC288}" destId="{6EDBA778-D13E-451E-8E5F-78AF4ADBA954}" srcOrd="2" destOrd="0" presId="urn:microsoft.com/office/officeart/2005/8/layout/orgChart1"/>
    <dgm:cxn modelId="{18080247-F510-41CE-9220-FABFC57CDD45}" type="presParOf" srcId="{02A70FF3-3241-4F5C-B79B-A3E056B5228C}" destId="{EC4D3769-B65C-40AA-B2D6-9687F65CEA10}" srcOrd="2" destOrd="0" presId="urn:microsoft.com/office/officeart/2005/8/layout/orgChart1"/>
    <dgm:cxn modelId="{CCA3E5A9-7EAC-4FE5-9923-F0E468F3BD51}" type="presParOf" srcId="{93A31E5C-8724-44F6-A3D2-E1252237DA74}" destId="{CB682DE6-987C-4A0B-8191-4A5BFE4CCE45}" srcOrd="2" destOrd="0" presId="urn:microsoft.com/office/officeart/2005/8/layout/orgChart1"/>
    <dgm:cxn modelId="{57D01E48-274D-470A-B98A-6F119087221B}" type="presParOf" srcId="{93A31E5C-8724-44F6-A3D2-E1252237DA74}" destId="{E2C40685-2E1E-429F-829E-23CE27E41991}" srcOrd="3" destOrd="0" presId="urn:microsoft.com/office/officeart/2005/8/layout/orgChart1"/>
    <dgm:cxn modelId="{E5C7C4F3-507E-4A97-93C6-29D0D5828D8C}" type="presParOf" srcId="{E2C40685-2E1E-429F-829E-23CE27E41991}" destId="{EFF8D61F-F67B-477E-84E6-9E25B6BC0FC1}" srcOrd="0" destOrd="0" presId="urn:microsoft.com/office/officeart/2005/8/layout/orgChart1"/>
    <dgm:cxn modelId="{8C7A3B7D-2333-43B9-96FA-47C503D568C3}" type="presParOf" srcId="{EFF8D61F-F67B-477E-84E6-9E25B6BC0FC1}" destId="{1D1DD055-A624-4789-A0D8-E7000A6DE16F}" srcOrd="0" destOrd="0" presId="urn:microsoft.com/office/officeart/2005/8/layout/orgChart1"/>
    <dgm:cxn modelId="{19BA54E5-B86A-4519-8E83-E6E4688487A3}" type="presParOf" srcId="{EFF8D61F-F67B-477E-84E6-9E25B6BC0FC1}" destId="{50447E84-F01C-4D39-BE1A-4F725238D07A}" srcOrd="1" destOrd="0" presId="urn:microsoft.com/office/officeart/2005/8/layout/orgChart1"/>
    <dgm:cxn modelId="{D35311D4-7F24-4468-AC2B-38D3FEAAAD16}" type="presParOf" srcId="{E2C40685-2E1E-429F-829E-23CE27E41991}" destId="{6B9CE7ED-8461-47BC-B3A6-BA14218C5722}" srcOrd="1" destOrd="0" presId="urn:microsoft.com/office/officeart/2005/8/layout/orgChart1"/>
    <dgm:cxn modelId="{35FC01F8-BCF9-4118-B9C6-E9BE5EA7E8BE}" type="presParOf" srcId="{E2C40685-2E1E-429F-829E-23CE27E41991}" destId="{51FC7F81-58CE-40E7-B027-749C497CA167}" srcOrd="2" destOrd="0" presId="urn:microsoft.com/office/officeart/2005/8/layout/orgChart1"/>
    <dgm:cxn modelId="{24744104-5D13-455C-B7CF-109754564875}" type="presParOf" srcId="{15F39357-3571-4AA5-8574-1F900EDCE248}" destId="{BE852965-3D81-4C52-AD43-C4D3C04865E2}" srcOrd="2" destOrd="0" presId="urn:microsoft.com/office/officeart/2005/8/layout/orgChart1"/>
    <dgm:cxn modelId="{BDEFE648-079D-4DE5-8442-B9F75BD17B2D}" type="presParOf" srcId="{EEBFEE94-D1B3-44D4-A6E2-201C06778245}" destId="{4FDB2311-AB3D-4D09-866C-4F766E2D17A6}" srcOrd="2" destOrd="0" presId="urn:microsoft.com/office/officeart/2005/8/layout/orgChart1"/>
    <dgm:cxn modelId="{881C695B-0C4C-411C-A6AA-45CC4F8E3F51}" type="presParOf" srcId="{EEBFEE94-D1B3-44D4-A6E2-201C06778245}" destId="{882C2466-0352-4002-8959-E5239B91E091}" srcOrd="3" destOrd="0" presId="urn:microsoft.com/office/officeart/2005/8/layout/orgChart1"/>
    <dgm:cxn modelId="{149BE74F-2E7C-4355-827D-A7259C2B3F42}" type="presParOf" srcId="{882C2466-0352-4002-8959-E5239B91E091}" destId="{E1EEC42B-D563-4C68-A68D-74475637EE88}" srcOrd="0" destOrd="0" presId="urn:microsoft.com/office/officeart/2005/8/layout/orgChart1"/>
    <dgm:cxn modelId="{B8E4B587-403A-444F-B680-FB8650C37CEF}" type="presParOf" srcId="{E1EEC42B-D563-4C68-A68D-74475637EE88}" destId="{5B86A22E-CB5F-46AD-8BF1-AF4A2D38C211}" srcOrd="0" destOrd="0" presId="urn:microsoft.com/office/officeart/2005/8/layout/orgChart1"/>
    <dgm:cxn modelId="{854BE00B-BD11-4384-99DC-8ED96E8A0D20}" type="presParOf" srcId="{E1EEC42B-D563-4C68-A68D-74475637EE88}" destId="{E173BE01-0E9E-4EBC-8E7D-C3BFB144D794}" srcOrd="1" destOrd="0" presId="urn:microsoft.com/office/officeart/2005/8/layout/orgChart1"/>
    <dgm:cxn modelId="{540A9FE6-3A4C-4A6F-B84B-1D5497EA9504}" type="presParOf" srcId="{882C2466-0352-4002-8959-E5239B91E091}" destId="{1C0FA37F-B621-4506-8391-69F8289B17BB}" srcOrd="1" destOrd="0" presId="urn:microsoft.com/office/officeart/2005/8/layout/orgChart1"/>
    <dgm:cxn modelId="{D2507E88-89F0-485F-AB63-12AE98B656C0}" type="presParOf" srcId="{882C2466-0352-4002-8959-E5239B91E091}" destId="{97D57CDA-5F71-4411-A586-70A30B4CD95D}" srcOrd="2" destOrd="0" presId="urn:microsoft.com/office/officeart/2005/8/layout/orgChart1"/>
    <dgm:cxn modelId="{40444138-9022-45E0-A56B-32F6B39BFAF0}" type="presParOf" srcId="{EEBFEE94-D1B3-44D4-A6E2-201C06778245}" destId="{180C2218-6124-49D9-915A-AC4E6990131C}" srcOrd="4" destOrd="0" presId="urn:microsoft.com/office/officeart/2005/8/layout/orgChart1"/>
    <dgm:cxn modelId="{5EFD9A27-FC9A-4BD6-AF21-4E6455D2F751}" type="presParOf" srcId="{EEBFEE94-D1B3-44D4-A6E2-201C06778245}" destId="{606F111F-DE21-43E5-A7A8-9BC09D6E637D}" srcOrd="5" destOrd="0" presId="urn:microsoft.com/office/officeart/2005/8/layout/orgChart1"/>
    <dgm:cxn modelId="{625E1AC3-9ADC-4286-B769-2A5713663B4C}" type="presParOf" srcId="{606F111F-DE21-43E5-A7A8-9BC09D6E637D}" destId="{CF18DDAB-A9CC-4301-9C6A-D240E9AAC443}" srcOrd="0" destOrd="0" presId="urn:microsoft.com/office/officeart/2005/8/layout/orgChart1"/>
    <dgm:cxn modelId="{387B1A3B-AA2F-48B1-B6CA-9D18C8357C51}" type="presParOf" srcId="{CF18DDAB-A9CC-4301-9C6A-D240E9AAC443}" destId="{A2B4879A-6B94-4FD8-9A2C-74442A66C915}" srcOrd="0" destOrd="0" presId="urn:microsoft.com/office/officeart/2005/8/layout/orgChart1"/>
    <dgm:cxn modelId="{14F9342F-F33C-4BC5-A215-BA73566A0E63}" type="presParOf" srcId="{CF18DDAB-A9CC-4301-9C6A-D240E9AAC443}" destId="{859FAFDD-B963-45E6-9B3C-07EED0A73D36}" srcOrd="1" destOrd="0" presId="urn:microsoft.com/office/officeart/2005/8/layout/orgChart1"/>
    <dgm:cxn modelId="{3A663F6D-1BAC-4FC7-AABA-8942CA73579A}" type="presParOf" srcId="{606F111F-DE21-43E5-A7A8-9BC09D6E637D}" destId="{540EC93F-0C00-4188-95CE-23D78ECAFF1F}" srcOrd="1" destOrd="0" presId="urn:microsoft.com/office/officeart/2005/8/layout/orgChart1"/>
    <dgm:cxn modelId="{ADFC6BFA-7A8F-4BD0-AFCB-A9E8BF329943}" type="presParOf" srcId="{540EC93F-0C00-4188-95CE-23D78ECAFF1F}" destId="{15EC21F0-3FCD-4863-94BC-F8170470B69C}" srcOrd="0" destOrd="0" presId="urn:microsoft.com/office/officeart/2005/8/layout/orgChart1"/>
    <dgm:cxn modelId="{DA065BDD-547E-49D2-97EC-7747C595AD9A}" type="presParOf" srcId="{540EC93F-0C00-4188-95CE-23D78ECAFF1F}" destId="{8776CBF6-50E4-40F5-AF65-A8B661521257}" srcOrd="1" destOrd="0" presId="urn:microsoft.com/office/officeart/2005/8/layout/orgChart1"/>
    <dgm:cxn modelId="{AD6BA241-6267-44F9-9283-6D0AD25FDB42}" type="presParOf" srcId="{8776CBF6-50E4-40F5-AF65-A8B661521257}" destId="{DBF2B3B4-54CE-4125-8632-9C29DF321A1A}" srcOrd="0" destOrd="0" presId="urn:microsoft.com/office/officeart/2005/8/layout/orgChart1"/>
    <dgm:cxn modelId="{ED542151-96E2-438F-B609-081A232A820E}" type="presParOf" srcId="{DBF2B3B4-54CE-4125-8632-9C29DF321A1A}" destId="{4F70B056-DC11-4F19-AB76-86A1AEC0E4F4}" srcOrd="0" destOrd="0" presId="urn:microsoft.com/office/officeart/2005/8/layout/orgChart1"/>
    <dgm:cxn modelId="{933C7356-8F99-48D7-9005-19DB9EAC55B4}" type="presParOf" srcId="{DBF2B3B4-54CE-4125-8632-9C29DF321A1A}" destId="{B1BD1970-0DAC-45C5-8A49-EA423FD96CB1}" srcOrd="1" destOrd="0" presId="urn:microsoft.com/office/officeart/2005/8/layout/orgChart1"/>
    <dgm:cxn modelId="{52D0814B-D7FF-43FA-8C9C-3CD8B675C1CD}" type="presParOf" srcId="{8776CBF6-50E4-40F5-AF65-A8B661521257}" destId="{BFF3FD4B-C738-49BE-B748-F91657C5BD30}" srcOrd="1" destOrd="0" presId="urn:microsoft.com/office/officeart/2005/8/layout/orgChart1"/>
    <dgm:cxn modelId="{D55C76EA-A09F-4D93-A31C-64A43DA0EC70}" type="presParOf" srcId="{BFF3FD4B-C738-49BE-B748-F91657C5BD30}" destId="{5B099CAB-6B66-4E76-9F1C-FE98A312BFA2}" srcOrd="0" destOrd="0" presId="urn:microsoft.com/office/officeart/2005/8/layout/orgChart1"/>
    <dgm:cxn modelId="{AD41E210-F6F9-4565-BC81-AE6F4B15ABCF}" type="presParOf" srcId="{BFF3FD4B-C738-49BE-B748-F91657C5BD30}" destId="{6D8C986D-A758-47F5-8314-BF4B19953D01}" srcOrd="1" destOrd="0" presId="urn:microsoft.com/office/officeart/2005/8/layout/orgChart1"/>
    <dgm:cxn modelId="{72AFFA4E-540A-4327-9B60-F3FEC976A482}" type="presParOf" srcId="{6D8C986D-A758-47F5-8314-BF4B19953D01}" destId="{3064E539-E9CB-4088-B13B-486E6D154616}" srcOrd="0" destOrd="0" presId="urn:microsoft.com/office/officeart/2005/8/layout/orgChart1"/>
    <dgm:cxn modelId="{B80FEAA2-6B47-49D5-B5CA-3077EF076DA1}" type="presParOf" srcId="{3064E539-E9CB-4088-B13B-486E6D154616}" destId="{AD082CC0-FBA0-4245-8437-F2B51C000523}" srcOrd="0" destOrd="0" presId="urn:microsoft.com/office/officeart/2005/8/layout/orgChart1"/>
    <dgm:cxn modelId="{BCC78FE9-1C74-4136-8BE5-88EBB1DF79F5}" type="presParOf" srcId="{3064E539-E9CB-4088-B13B-486E6D154616}" destId="{70FEC705-B583-405C-96E2-811F53A588B1}" srcOrd="1" destOrd="0" presId="urn:microsoft.com/office/officeart/2005/8/layout/orgChart1"/>
    <dgm:cxn modelId="{0AF7E321-38B3-45AD-AE1D-3F0350B262FC}" type="presParOf" srcId="{6D8C986D-A758-47F5-8314-BF4B19953D01}" destId="{E490C6C8-3FC6-4BF8-8FF1-E5072BDA68FF}" srcOrd="1" destOrd="0" presId="urn:microsoft.com/office/officeart/2005/8/layout/orgChart1"/>
    <dgm:cxn modelId="{AE4B38F9-326C-4F80-A2D2-EEA66163F5B0}" type="presParOf" srcId="{6D8C986D-A758-47F5-8314-BF4B19953D01}" destId="{C7A39705-AB62-4A44-809C-E9185F5BCC47}" srcOrd="2" destOrd="0" presId="urn:microsoft.com/office/officeart/2005/8/layout/orgChart1"/>
    <dgm:cxn modelId="{1D01D53D-6026-4E61-ACA8-A29611B16CB9}" type="presParOf" srcId="{8776CBF6-50E4-40F5-AF65-A8B661521257}" destId="{A622EA35-11A7-4B02-86E1-B074B9D6A4D2}" srcOrd="2" destOrd="0" presId="urn:microsoft.com/office/officeart/2005/8/layout/orgChart1"/>
    <dgm:cxn modelId="{674ACC5E-7C75-4658-AB4E-DFE7DDCA8ED7}" type="presParOf" srcId="{606F111F-DE21-43E5-A7A8-9BC09D6E637D}" destId="{BD33953C-CFFA-45E0-86D3-658DD8909262}" srcOrd="2" destOrd="0" presId="urn:microsoft.com/office/officeart/2005/8/layout/orgChart1"/>
    <dgm:cxn modelId="{7F42F744-B1C3-4D0A-8628-933911887163}" type="presParOf" srcId="{8F22F217-1D1F-479D-A8BB-2BB585586BD2}" destId="{B56926FF-CDDB-4363-8F72-AAE474CE7821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5B099CAB-6B66-4E76-9F1C-FE98A312BFA2}">
      <dsp:nvSpPr>
        <dsp:cNvPr id="0" name=""/>
        <dsp:cNvSpPr/>
      </dsp:nvSpPr>
      <dsp:spPr>
        <a:xfrm>
          <a:off x="5703950" y="2719987"/>
          <a:ext cx="212453" cy="65152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51523"/>
              </a:lnTo>
              <a:lnTo>
                <a:pt x="212453" y="651523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5EC21F0-3FCD-4863-94BC-F8170470B69C}">
      <dsp:nvSpPr>
        <dsp:cNvPr id="0" name=""/>
        <dsp:cNvSpPr/>
      </dsp:nvSpPr>
      <dsp:spPr>
        <a:xfrm>
          <a:off x="6224773" y="1714375"/>
          <a:ext cx="91440" cy="29743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97434"/>
              </a:lnTo>
            </a:path>
          </a:pathLst>
        </a:custGeom>
        <a:noFill/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80C2218-6124-49D9-915A-AC4E6990131C}">
      <dsp:nvSpPr>
        <dsp:cNvPr id="0" name=""/>
        <dsp:cNvSpPr/>
      </dsp:nvSpPr>
      <dsp:spPr>
        <a:xfrm>
          <a:off x="4556703" y="708762"/>
          <a:ext cx="1713790" cy="29743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8717"/>
              </a:lnTo>
              <a:lnTo>
                <a:pt x="1713790" y="148717"/>
              </a:lnTo>
              <a:lnTo>
                <a:pt x="1713790" y="297434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FDB2311-AB3D-4D09-866C-4F766E2D17A6}">
      <dsp:nvSpPr>
        <dsp:cNvPr id="0" name=""/>
        <dsp:cNvSpPr/>
      </dsp:nvSpPr>
      <dsp:spPr>
        <a:xfrm>
          <a:off x="4510983" y="708762"/>
          <a:ext cx="91440" cy="29743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97434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B682DE6-987C-4A0B-8191-4A5BFE4CCE45}">
      <dsp:nvSpPr>
        <dsp:cNvPr id="0" name=""/>
        <dsp:cNvSpPr/>
      </dsp:nvSpPr>
      <dsp:spPr>
        <a:xfrm>
          <a:off x="2842913" y="1714375"/>
          <a:ext cx="856895" cy="29743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8717"/>
              </a:lnTo>
              <a:lnTo>
                <a:pt x="856895" y="148717"/>
              </a:lnTo>
              <a:lnTo>
                <a:pt x="856895" y="297434"/>
              </a:lnTo>
            </a:path>
          </a:pathLst>
        </a:custGeom>
        <a:noFill/>
        <a:ln w="9525" cap="flat" cmpd="sng" algn="ctr">
          <a:solidFill>
            <a:schemeClr val="dk1">
              <a:shade val="95000"/>
              <a:satMod val="105000"/>
            </a:schemeClr>
          </a:solidFill>
          <a:prstDash val="solid"/>
        </a:ln>
        <a:effectLst/>
      </dsp:spPr>
      <dsp:style>
        <a:lnRef idx="1">
          <a:schemeClr val="dk1"/>
        </a:lnRef>
        <a:fillRef idx="0">
          <a:schemeClr val="dk1"/>
        </a:fillRef>
        <a:effectRef idx="0">
          <a:schemeClr val="dk1"/>
        </a:effectRef>
        <a:fontRef idx="minor">
          <a:schemeClr val="tx1"/>
        </a:fontRef>
      </dsp:style>
    </dsp:sp>
    <dsp:sp modelId="{083F6103-9B60-476B-AF80-FD0ADF984C52}">
      <dsp:nvSpPr>
        <dsp:cNvPr id="0" name=""/>
        <dsp:cNvSpPr/>
      </dsp:nvSpPr>
      <dsp:spPr>
        <a:xfrm>
          <a:off x="1419475" y="2719987"/>
          <a:ext cx="212453" cy="165713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57135"/>
              </a:lnTo>
              <a:lnTo>
                <a:pt x="212453" y="1657135"/>
              </a:lnTo>
            </a:path>
          </a:pathLst>
        </a:custGeom>
        <a:noFill/>
        <a:ln w="9525" cap="flat" cmpd="sng" algn="ctr">
          <a:solidFill>
            <a:schemeClr val="dk1">
              <a:shade val="95000"/>
              <a:satMod val="105000"/>
            </a:schemeClr>
          </a:solidFill>
          <a:prstDash val="solid"/>
        </a:ln>
        <a:effectLst/>
      </dsp:spPr>
      <dsp:style>
        <a:lnRef idx="1">
          <a:schemeClr val="dk1"/>
        </a:lnRef>
        <a:fillRef idx="0">
          <a:schemeClr val="dk1"/>
        </a:fillRef>
        <a:effectRef idx="0">
          <a:schemeClr val="dk1"/>
        </a:effectRef>
        <a:fontRef idx="minor">
          <a:schemeClr val="tx1"/>
        </a:fontRef>
      </dsp:style>
    </dsp:sp>
    <dsp:sp modelId="{1DEE0A3A-7DFF-49FB-85A2-39CBEFDB0B3C}">
      <dsp:nvSpPr>
        <dsp:cNvPr id="0" name=""/>
        <dsp:cNvSpPr/>
      </dsp:nvSpPr>
      <dsp:spPr>
        <a:xfrm>
          <a:off x="1419475" y="2719987"/>
          <a:ext cx="212453" cy="65152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51523"/>
              </a:lnTo>
              <a:lnTo>
                <a:pt x="212453" y="651523"/>
              </a:lnTo>
            </a:path>
          </a:pathLst>
        </a:custGeom>
        <a:noFill/>
        <a:ln w="9525" cap="flat" cmpd="sng" algn="ctr">
          <a:solidFill>
            <a:schemeClr val="dk1">
              <a:shade val="95000"/>
              <a:satMod val="105000"/>
            </a:schemeClr>
          </a:solidFill>
          <a:prstDash val="solid"/>
        </a:ln>
        <a:effectLst/>
      </dsp:spPr>
      <dsp:style>
        <a:lnRef idx="1">
          <a:schemeClr val="dk1"/>
        </a:lnRef>
        <a:fillRef idx="0">
          <a:schemeClr val="dk1"/>
        </a:fillRef>
        <a:effectRef idx="0">
          <a:schemeClr val="dk1"/>
        </a:effectRef>
        <a:fontRef idx="minor">
          <a:schemeClr val="tx1"/>
        </a:fontRef>
      </dsp:style>
    </dsp:sp>
    <dsp:sp modelId="{81FD3F2B-DCEF-4836-B248-3DAE2C508E24}">
      <dsp:nvSpPr>
        <dsp:cNvPr id="0" name=""/>
        <dsp:cNvSpPr/>
      </dsp:nvSpPr>
      <dsp:spPr>
        <a:xfrm>
          <a:off x="1986018" y="1714375"/>
          <a:ext cx="856895" cy="297434"/>
        </a:xfrm>
        <a:custGeom>
          <a:avLst/>
          <a:gdLst/>
          <a:ahLst/>
          <a:cxnLst/>
          <a:rect l="0" t="0" r="0" b="0"/>
          <a:pathLst>
            <a:path>
              <a:moveTo>
                <a:pt x="856895" y="0"/>
              </a:moveTo>
              <a:lnTo>
                <a:pt x="856895" y="148717"/>
              </a:lnTo>
              <a:lnTo>
                <a:pt x="0" y="148717"/>
              </a:lnTo>
              <a:lnTo>
                <a:pt x="0" y="297434"/>
              </a:lnTo>
            </a:path>
          </a:pathLst>
        </a:custGeom>
        <a:noFill/>
        <a:ln w="9525" cap="flat" cmpd="sng" algn="ctr">
          <a:solidFill>
            <a:schemeClr val="dk1">
              <a:shade val="95000"/>
              <a:satMod val="105000"/>
            </a:schemeClr>
          </a:solidFill>
          <a:prstDash val="solid"/>
        </a:ln>
        <a:effectLst/>
      </dsp:spPr>
      <dsp:style>
        <a:lnRef idx="1">
          <a:schemeClr val="dk1"/>
        </a:lnRef>
        <a:fillRef idx="0">
          <a:schemeClr val="dk1"/>
        </a:fillRef>
        <a:effectRef idx="0">
          <a:schemeClr val="dk1"/>
        </a:effectRef>
        <a:fontRef idx="minor">
          <a:schemeClr val="tx1"/>
        </a:fontRef>
      </dsp:style>
    </dsp:sp>
    <dsp:sp modelId="{587CF372-2841-46BA-A790-D816F634B194}">
      <dsp:nvSpPr>
        <dsp:cNvPr id="0" name=""/>
        <dsp:cNvSpPr/>
      </dsp:nvSpPr>
      <dsp:spPr>
        <a:xfrm>
          <a:off x="2842913" y="708762"/>
          <a:ext cx="1713790" cy="297434"/>
        </a:xfrm>
        <a:custGeom>
          <a:avLst/>
          <a:gdLst/>
          <a:ahLst/>
          <a:cxnLst/>
          <a:rect l="0" t="0" r="0" b="0"/>
          <a:pathLst>
            <a:path>
              <a:moveTo>
                <a:pt x="1713790" y="0"/>
              </a:moveTo>
              <a:lnTo>
                <a:pt x="1713790" y="148717"/>
              </a:lnTo>
              <a:lnTo>
                <a:pt x="0" y="148717"/>
              </a:lnTo>
              <a:lnTo>
                <a:pt x="0" y="297434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06F9C58-8866-4215-89CD-ECC4A1767BD4}">
      <dsp:nvSpPr>
        <dsp:cNvPr id="0" name=""/>
        <dsp:cNvSpPr/>
      </dsp:nvSpPr>
      <dsp:spPr>
        <a:xfrm>
          <a:off x="3848525" y="584"/>
          <a:ext cx="1416355" cy="708177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" tIns="17145" rIns="17145" bIns="17145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kern="1200" dirty="0" smtClean="0"/>
            <a:t>Project</a:t>
          </a:r>
          <a:endParaRPr lang="en-US" sz="2700" kern="1200" dirty="0"/>
        </a:p>
      </dsp:txBody>
      <dsp:txXfrm>
        <a:off x="3848525" y="584"/>
        <a:ext cx="1416355" cy="708177"/>
      </dsp:txXfrm>
    </dsp:sp>
    <dsp:sp modelId="{DEBC80AC-3F63-4B05-B704-9C11F70F4145}">
      <dsp:nvSpPr>
        <dsp:cNvPr id="0" name=""/>
        <dsp:cNvSpPr/>
      </dsp:nvSpPr>
      <dsp:spPr>
        <a:xfrm>
          <a:off x="2134735" y="1006197"/>
          <a:ext cx="1416355" cy="708177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" tIns="17145" rIns="17145" bIns="17145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kern="1200" dirty="0" smtClean="0"/>
            <a:t>Phase 1</a:t>
          </a:r>
          <a:endParaRPr lang="en-US" sz="2700" kern="1200" dirty="0"/>
        </a:p>
      </dsp:txBody>
      <dsp:txXfrm>
        <a:off x="2134735" y="1006197"/>
        <a:ext cx="1416355" cy="708177"/>
      </dsp:txXfrm>
    </dsp:sp>
    <dsp:sp modelId="{58D24DD3-EECE-4692-A49B-28A9E89D57CF}">
      <dsp:nvSpPr>
        <dsp:cNvPr id="0" name=""/>
        <dsp:cNvSpPr/>
      </dsp:nvSpPr>
      <dsp:spPr>
        <a:xfrm>
          <a:off x="1277840" y="2011809"/>
          <a:ext cx="1416355" cy="708177"/>
        </a:xfrm>
        <a:prstGeom prst="rect">
          <a:avLst/>
        </a:prstGeom>
        <a:solidFill>
          <a:schemeClr val="accent1">
            <a:lumMod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" tIns="17145" rIns="17145" bIns="17145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kern="1200" dirty="0" smtClean="0"/>
            <a:t>Activity 1</a:t>
          </a:r>
          <a:endParaRPr lang="en-US" sz="2700" kern="1200" dirty="0"/>
        </a:p>
      </dsp:txBody>
      <dsp:txXfrm>
        <a:off x="1277840" y="2011809"/>
        <a:ext cx="1416355" cy="708177"/>
      </dsp:txXfrm>
    </dsp:sp>
    <dsp:sp modelId="{A5EF48E8-BD95-4A33-9385-A28AB19803D5}">
      <dsp:nvSpPr>
        <dsp:cNvPr id="0" name=""/>
        <dsp:cNvSpPr/>
      </dsp:nvSpPr>
      <dsp:spPr>
        <a:xfrm>
          <a:off x="1631929" y="3017421"/>
          <a:ext cx="1416355" cy="708177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" tIns="17145" rIns="17145" bIns="17145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kern="1200" dirty="0" smtClean="0"/>
            <a:t>Task 1</a:t>
          </a:r>
          <a:endParaRPr lang="en-US" sz="2700" kern="1200" dirty="0"/>
        </a:p>
      </dsp:txBody>
      <dsp:txXfrm>
        <a:off x="1631929" y="3017421"/>
        <a:ext cx="1416355" cy="708177"/>
      </dsp:txXfrm>
    </dsp:sp>
    <dsp:sp modelId="{BE768746-A661-4FE5-B4A5-06E8E031C0FD}">
      <dsp:nvSpPr>
        <dsp:cNvPr id="0" name=""/>
        <dsp:cNvSpPr/>
      </dsp:nvSpPr>
      <dsp:spPr>
        <a:xfrm>
          <a:off x="1631929" y="4023034"/>
          <a:ext cx="1416355" cy="708177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" tIns="17145" rIns="17145" bIns="17145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kern="1200" dirty="0" smtClean="0"/>
            <a:t>Task 2</a:t>
          </a:r>
          <a:endParaRPr lang="en-US" sz="2700" kern="1200" dirty="0"/>
        </a:p>
      </dsp:txBody>
      <dsp:txXfrm>
        <a:off x="1631929" y="4023034"/>
        <a:ext cx="1416355" cy="708177"/>
      </dsp:txXfrm>
    </dsp:sp>
    <dsp:sp modelId="{1D1DD055-A624-4789-A0D8-E7000A6DE16F}">
      <dsp:nvSpPr>
        <dsp:cNvPr id="0" name=""/>
        <dsp:cNvSpPr/>
      </dsp:nvSpPr>
      <dsp:spPr>
        <a:xfrm>
          <a:off x="2991630" y="2011809"/>
          <a:ext cx="1416355" cy="708177"/>
        </a:xfrm>
        <a:prstGeom prst="rect">
          <a:avLst/>
        </a:prstGeom>
        <a:solidFill>
          <a:schemeClr val="accent1">
            <a:lumMod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" tIns="17145" rIns="17145" bIns="17145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kern="1200" dirty="0" smtClean="0"/>
            <a:t>Activity 2</a:t>
          </a:r>
          <a:endParaRPr lang="en-US" sz="2700" kern="1200" dirty="0"/>
        </a:p>
      </dsp:txBody>
      <dsp:txXfrm>
        <a:off x="2991630" y="2011809"/>
        <a:ext cx="1416355" cy="708177"/>
      </dsp:txXfrm>
    </dsp:sp>
    <dsp:sp modelId="{5B86A22E-CB5F-46AD-8BF1-AF4A2D38C211}">
      <dsp:nvSpPr>
        <dsp:cNvPr id="0" name=""/>
        <dsp:cNvSpPr/>
      </dsp:nvSpPr>
      <dsp:spPr>
        <a:xfrm>
          <a:off x="3848525" y="1006197"/>
          <a:ext cx="1416355" cy="708177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" tIns="17145" rIns="17145" bIns="17145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kern="1200" dirty="0" smtClean="0"/>
            <a:t>Phase 2</a:t>
          </a:r>
          <a:endParaRPr lang="en-US" sz="2700" kern="1200" dirty="0"/>
        </a:p>
      </dsp:txBody>
      <dsp:txXfrm>
        <a:off x="3848525" y="1006197"/>
        <a:ext cx="1416355" cy="708177"/>
      </dsp:txXfrm>
    </dsp:sp>
    <dsp:sp modelId="{A2B4879A-6B94-4FD8-9A2C-74442A66C915}">
      <dsp:nvSpPr>
        <dsp:cNvPr id="0" name=""/>
        <dsp:cNvSpPr/>
      </dsp:nvSpPr>
      <dsp:spPr>
        <a:xfrm>
          <a:off x="5562315" y="1006197"/>
          <a:ext cx="1416355" cy="708177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" tIns="17145" rIns="17145" bIns="17145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kern="1200" dirty="0" smtClean="0"/>
            <a:t>Phase 3</a:t>
          </a:r>
          <a:endParaRPr lang="en-US" sz="2700" kern="1200" dirty="0"/>
        </a:p>
      </dsp:txBody>
      <dsp:txXfrm>
        <a:off x="5562315" y="1006197"/>
        <a:ext cx="1416355" cy="708177"/>
      </dsp:txXfrm>
    </dsp:sp>
    <dsp:sp modelId="{4F70B056-DC11-4F19-AB76-86A1AEC0E4F4}">
      <dsp:nvSpPr>
        <dsp:cNvPr id="0" name=""/>
        <dsp:cNvSpPr/>
      </dsp:nvSpPr>
      <dsp:spPr>
        <a:xfrm>
          <a:off x="5562315" y="2011809"/>
          <a:ext cx="1416355" cy="708177"/>
        </a:xfrm>
        <a:prstGeom prst="rect">
          <a:avLst/>
        </a:prstGeom>
        <a:solidFill>
          <a:schemeClr val="accent1">
            <a:lumMod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" tIns="17145" rIns="17145" bIns="17145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kern="1200" dirty="0" smtClean="0"/>
            <a:t>Activity 1</a:t>
          </a:r>
          <a:endParaRPr lang="en-US" sz="2700" kern="1200" dirty="0"/>
        </a:p>
      </dsp:txBody>
      <dsp:txXfrm>
        <a:off x="5562315" y="2011809"/>
        <a:ext cx="1416355" cy="708177"/>
      </dsp:txXfrm>
    </dsp:sp>
    <dsp:sp modelId="{AD082CC0-FBA0-4245-8437-F2B51C000523}">
      <dsp:nvSpPr>
        <dsp:cNvPr id="0" name=""/>
        <dsp:cNvSpPr/>
      </dsp:nvSpPr>
      <dsp:spPr>
        <a:xfrm>
          <a:off x="5916404" y="3017421"/>
          <a:ext cx="1416355" cy="708177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" tIns="17145" rIns="17145" bIns="17145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kern="1200" dirty="0" smtClean="0"/>
            <a:t>Task 1</a:t>
          </a:r>
          <a:endParaRPr lang="en-US" sz="2700" kern="1200" dirty="0"/>
        </a:p>
      </dsp:txBody>
      <dsp:txXfrm>
        <a:off x="5916404" y="3017421"/>
        <a:ext cx="1416355" cy="70817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16CE90D-614B-5042-BB3B-997BC1CD2487}" type="datetimeFigureOut">
              <a:rPr lang="en-US" smtClean="0"/>
              <a:pPr/>
              <a:t>7/27/2016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544E58-D5C7-8A40-B70F-5AB6382F99D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56242867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3336B6B-5538-437E-A1C4-C8225ABF0398}" type="datetimeFigureOut">
              <a:rPr lang="en-US" smtClean="0"/>
              <a:pPr/>
              <a:t>7/27/2016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3F9306-14AC-4452-9887-0DE5CBCC17C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96015871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016AHIMA_TitleSlide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-35085"/>
            <a:ext cx="9143999" cy="1142999"/>
          </a:xfrm>
          <a:noFill/>
        </p:spPr>
        <p:txBody>
          <a:bodyPr/>
          <a:lstStyle>
            <a:lvl1pPr algn="ctr">
              <a:defRPr lang="en-US" dirty="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55495" y="1277050"/>
            <a:ext cx="5374488" cy="1326166"/>
          </a:xfrm>
        </p:spPr>
        <p:txBody>
          <a:bodyPr>
            <a:normAutofit/>
          </a:bodyPr>
          <a:lstStyle>
            <a:lvl1pPr marL="0" indent="0" algn="l">
              <a:buNone/>
              <a:defRPr sz="2800">
                <a:solidFill>
                  <a:srgbClr val="8C2638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7" name="Text Box 15"/>
          <p:cNvSpPr txBox="1">
            <a:spLocks noChangeArrowheads="1"/>
          </p:cNvSpPr>
          <p:nvPr userDrawn="1"/>
        </p:nvSpPr>
        <p:spPr bwMode="auto">
          <a:xfrm>
            <a:off x="239477" y="6562695"/>
            <a:ext cx="697443" cy="2000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7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-111" charset="0"/>
              </a:rPr>
              <a:t>© </a:t>
            </a:r>
            <a:r>
              <a:rPr lang="en-US" sz="7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-111" charset="0"/>
              </a:rPr>
              <a:t>2016</a:t>
            </a:r>
            <a:endParaRPr lang="en-US" sz="700" dirty="0">
              <a:solidFill>
                <a:schemeClr val="tx1">
                  <a:lumMod val="50000"/>
                  <a:lumOff val="50000"/>
                </a:schemeClr>
              </a:solidFill>
              <a:latin typeface="Arial" pitchFamily="-111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0219352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8207169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jpeg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016AHIMA_MasterSlide.jpg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701674"/>
            <a:ext cx="8229600" cy="89112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034859"/>
            <a:ext cx="8229600" cy="40913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4"/>
          <p:cNvSpPr/>
          <p:nvPr userDrawn="1"/>
        </p:nvSpPr>
        <p:spPr>
          <a:xfrm>
            <a:off x="222250" y="6223000"/>
            <a:ext cx="8741833" cy="5397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 descr="AHIMAPress LOGO.jpg"/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7610475" y="6320832"/>
            <a:ext cx="1076325" cy="377190"/>
          </a:xfrm>
          <a:prstGeom prst="rect">
            <a:avLst/>
          </a:prstGeom>
        </p:spPr>
      </p:pic>
      <p:sp>
        <p:nvSpPr>
          <p:cNvPr id="6" name="Text Box 15"/>
          <p:cNvSpPr txBox="1">
            <a:spLocks noChangeArrowheads="1"/>
          </p:cNvSpPr>
          <p:nvPr userDrawn="1"/>
        </p:nvSpPr>
        <p:spPr bwMode="auto">
          <a:xfrm>
            <a:off x="239477" y="6562695"/>
            <a:ext cx="697443" cy="2000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7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-111" charset="0"/>
              </a:rPr>
              <a:t>© </a:t>
            </a:r>
            <a:r>
              <a:rPr lang="en-US" sz="7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-111" charset="0"/>
              </a:rPr>
              <a:t>2016</a:t>
            </a:r>
            <a:endParaRPr lang="en-US" sz="700" dirty="0">
              <a:solidFill>
                <a:schemeClr val="tx1">
                  <a:lumMod val="50000"/>
                  <a:lumOff val="50000"/>
                </a:schemeClr>
              </a:solidFill>
              <a:latin typeface="Arial" pitchFamily="-111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9894252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457200" rtl="0" eaLnBrk="1" latinLnBrk="0" hangingPunct="1">
        <a:spcBef>
          <a:spcPct val="0"/>
        </a:spcBef>
        <a:buNone/>
        <a:defRPr sz="4400" kern="1200">
          <a:solidFill>
            <a:srgbClr val="8C2638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Courier New" pitchFamily="49" charset="0"/>
        <a:buChar char="o"/>
        <a:defRPr sz="2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emf"/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emf"/><Relationship Id="rId5" Type="http://schemas.openxmlformats.org/officeDocument/2006/relationships/image" Target="../media/image17.emf"/><Relationship Id="rId4" Type="http://schemas.openxmlformats.org/officeDocument/2006/relationships/image" Target="../media/image16.emf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em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em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em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emf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Office_Word_Document1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Office_Word_Document2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0" y="275004"/>
            <a:ext cx="9143999" cy="1142999"/>
          </a:xfrm>
        </p:spPr>
        <p:txBody>
          <a:bodyPr>
            <a:normAutofit fontScale="90000"/>
          </a:bodyPr>
          <a:lstStyle/>
          <a:p>
            <a:r>
              <a:rPr lang="en-US" i="1" dirty="0" smtClean="0">
                <a:solidFill>
                  <a:srgbClr val="8D1B29"/>
                </a:solidFill>
                <a:latin typeface="Arial" pitchFamily="34" charset="0"/>
                <a:cs typeface="Arial" pitchFamily="34" charset="0"/>
              </a:rPr>
              <a:t>Health Information Management: Concepts, Principles, and Practice</a:t>
            </a:r>
            <a:r>
              <a:rPr lang="en-US" dirty="0" smtClean="0">
                <a:solidFill>
                  <a:srgbClr val="8D1B29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n-US" dirty="0" smtClean="0">
                <a:solidFill>
                  <a:srgbClr val="8D1B29"/>
                </a:solidFill>
                <a:latin typeface="Arial" pitchFamily="34" charset="0"/>
                <a:cs typeface="Arial" pitchFamily="34" charset="0"/>
              </a:rPr>
            </a:br>
            <a:r>
              <a:rPr lang="en-US" dirty="0" smtClean="0">
                <a:solidFill>
                  <a:srgbClr val="8D1B29"/>
                </a:solidFill>
                <a:latin typeface="Arial" pitchFamily="34" charset="0"/>
                <a:cs typeface="Arial" pitchFamily="34" charset="0"/>
              </a:rPr>
              <a:t>Fifth Edition</a:t>
            </a:r>
            <a:endParaRPr lang="en-US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1866911" y="1642796"/>
            <a:ext cx="5374488" cy="1326166"/>
          </a:xfrm>
        </p:spPr>
        <p:txBody>
          <a:bodyPr>
            <a:normAutofit/>
          </a:bodyPr>
          <a:lstStyle/>
          <a:p>
            <a:pPr algn="ctr"/>
            <a:r>
              <a:rPr lang="en-US" dirty="0" smtClean="0"/>
              <a:t>Chapter </a:t>
            </a:r>
            <a:r>
              <a:rPr lang="en-US" dirty="0" smtClean="0"/>
              <a:t>27 </a:t>
            </a:r>
            <a:endParaRPr lang="en-US" dirty="0" smtClean="0"/>
          </a:p>
          <a:p>
            <a:pPr algn="ctr"/>
            <a:r>
              <a:rPr lang="en-US" dirty="0" smtClean="0"/>
              <a:t>Project Management</a:t>
            </a:r>
            <a:endParaRPr lang="en-US" dirty="0" smtClean="0"/>
          </a:p>
          <a:p>
            <a:pPr algn="ctr"/>
            <a:endParaRPr lang="en-US" dirty="0" smtClean="0"/>
          </a:p>
        </p:txBody>
      </p:sp>
    </p:spTree>
    <p:extLst>
      <p:ext uri="{BB962C8B-B14F-4D97-AF65-F5344CB8AC3E}">
        <p14:creationId xmlns="" xmlns:p14="http://schemas.microsoft.com/office/powerpoint/2010/main" val="307049755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Weak Matrix Organization</a:t>
            </a:r>
            <a:endParaRPr lang="en-US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60311" y="1592803"/>
            <a:ext cx="6058019" cy="46470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41579301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Balanced Matrix Organization</a:t>
            </a:r>
            <a:endParaRPr lang="en-US" dirty="0"/>
          </a:p>
        </p:txBody>
      </p:sp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35463" y="1592803"/>
            <a:ext cx="6127930" cy="46428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283123520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Strong Matrix Organization</a:t>
            </a:r>
            <a:endParaRPr lang="en-US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04968" y="1592803"/>
            <a:ext cx="7781832" cy="4546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100776890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89155"/>
            <a:ext cx="8229600" cy="891129"/>
          </a:xfrm>
        </p:spPr>
        <p:txBody>
          <a:bodyPr/>
          <a:lstStyle/>
          <a:p>
            <a:r>
              <a:rPr lang="en-US" dirty="0" smtClean="0"/>
              <a:t>Projectized Organization</a:t>
            </a:r>
            <a:endParaRPr lang="en-US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79615" y="1480284"/>
            <a:ext cx="6747896" cy="49829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106413523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Change and Organization Structure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987157788"/>
              </p:ext>
            </p:extLst>
          </p:nvPr>
        </p:nvGraphicFramePr>
        <p:xfrm>
          <a:off x="283026" y="1722555"/>
          <a:ext cx="8632374" cy="4004496"/>
        </p:xfrm>
        <a:graphic>
          <a:graphicData uri="http://schemas.openxmlformats.org/drawingml/2006/table">
            <a:tbl>
              <a:tblPr firstRow="1" firstCol="1" bandRow="1">
                <a:tableStyleId>{073A0DAA-6AF3-43AB-8588-CEC1D06C72B9}</a:tableStyleId>
              </a:tblPr>
              <a:tblGrid>
                <a:gridCol w="1438729"/>
                <a:gridCol w="1438729"/>
                <a:gridCol w="1357598"/>
                <a:gridCol w="1622626"/>
                <a:gridCol w="1460364"/>
                <a:gridCol w="1314328"/>
              </a:tblGrid>
              <a:tr h="65850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 </a:t>
                      </a:r>
                      <a:endParaRPr lang="en-US" sz="16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8C263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Functional</a:t>
                      </a:r>
                      <a:endParaRPr lang="en-US" sz="16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8C263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Weak Matrix</a:t>
                      </a:r>
                      <a:endParaRPr lang="en-US" sz="16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8C263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Balanced Matrix</a:t>
                      </a:r>
                      <a:endParaRPr lang="en-US" sz="16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8C263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Strong Matrix</a:t>
                      </a:r>
                      <a:endParaRPr lang="en-US" sz="16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8C263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Projectized</a:t>
                      </a:r>
                      <a:endParaRPr lang="en-US" sz="16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8C2638"/>
                    </a:solidFill>
                  </a:tcPr>
                </a:tc>
              </a:tr>
              <a:tr h="757284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Change Frequency</a:t>
                      </a:r>
                      <a:endParaRPr lang="en-US" sz="16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8C263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Stable</a:t>
                      </a:r>
                      <a:endParaRPr lang="en-US" sz="16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Low</a:t>
                      </a:r>
                      <a:endParaRPr lang="en-US" sz="16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Moderate</a:t>
                      </a:r>
                      <a:endParaRPr lang="en-US" sz="16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High</a:t>
                      </a:r>
                      <a:endParaRPr lang="en-US" sz="16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Continual</a:t>
                      </a:r>
                      <a:endParaRPr lang="en-US" sz="16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1135926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Project Manager’s Authority</a:t>
                      </a:r>
                      <a:endParaRPr lang="en-US" sz="16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8C263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Little or None</a:t>
                      </a:r>
                      <a:endParaRPr lang="en-US" sz="16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Low</a:t>
                      </a:r>
                      <a:endParaRPr lang="en-US" sz="16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Low to Moderate</a:t>
                      </a:r>
                      <a:endParaRPr lang="en-US" sz="16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Moderate to High</a:t>
                      </a:r>
                      <a:endParaRPr lang="en-US" sz="16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High</a:t>
                      </a:r>
                      <a:endParaRPr lang="en-US" sz="16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1135926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Project Manager’s Role</a:t>
                      </a:r>
                      <a:endParaRPr lang="en-US" sz="16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8C263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Part-time</a:t>
                      </a:r>
                      <a:endParaRPr lang="en-US" sz="16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Part-time</a:t>
                      </a:r>
                      <a:endParaRPr lang="en-US" sz="16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Part-time</a:t>
                      </a:r>
                      <a:endParaRPr lang="en-US" sz="16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Full-time</a:t>
                      </a:r>
                      <a:endParaRPr lang="en-US" sz="16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Full-time</a:t>
                      </a:r>
                      <a:endParaRPr lang="en-US" sz="16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5955231" y="5410199"/>
            <a:ext cx="2709797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Source: Adapted from: PMI (2013a)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6585020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Project Manager Roles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34443"/>
            <a:ext cx="8229600" cy="4091304"/>
          </a:xfrm>
        </p:spPr>
        <p:txBody>
          <a:bodyPr/>
          <a:lstStyle/>
          <a:p>
            <a:r>
              <a:rPr lang="en-US" dirty="0"/>
              <a:t>Manage resources</a:t>
            </a:r>
          </a:p>
          <a:p>
            <a:r>
              <a:rPr lang="en-US" dirty="0"/>
              <a:t>Manage scope</a:t>
            </a:r>
          </a:p>
          <a:p>
            <a:r>
              <a:rPr lang="en-US" dirty="0"/>
              <a:t>Manage quality</a:t>
            </a:r>
          </a:p>
          <a:p>
            <a:r>
              <a:rPr lang="en-US" dirty="0"/>
              <a:t>Manage schedule</a:t>
            </a:r>
          </a:p>
          <a:p>
            <a:r>
              <a:rPr lang="en-US" dirty="0"/>
              <a:t>Manage costs</a:t>
            </a:r>
          </a:p>
          <a:p>
            <a:r>
              <a:rPr lang="en-US" dirty="0"/>
              <a:t>Manage </a:t>
            </a:r>
            <a:r>
              <a:rPr lang="en-US" dirty="0" smtClean="0"/>
              <a:t>communications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75026065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Project Manager Competencies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9329" y="1644479"/>
            <a:ext cx="8705342" cy="41467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20671592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Project Management Process Groups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7412" y="2603500"/>
            <a:ext cx="1574025" cy="96520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84774" y="2603500"/>
            <a:ext cx="1574025" cy="9652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842136" y="2603500"/>
            <a:ext cx="1574025" cy="96520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599498" y="2603500"/>
            <a:ext cx="1574025" cy="96520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305652" y="2603500"/>
            <a:ext cx="1574025" cy="965200"/>
          </a:xfrm>
          <a:prstGeom prst="rect">
            <a:avLst/>
          </a:prstGeom>
        </p:spPr>
      </p:pic>
      <p:sp>
        <p:nvSpPr>
          <p:cNvPr id="11" name="Curved Up Arrow 10"/>
          <p:cNvSpPr/>
          <p:nvPr/>
        </p:nvSpPr>
        <p:spPr>
          <a:xfrm>
            <a:off x="1321593" y="3568700"/>
            <a:ext cx="1343025" cy="600075"/>
          </a:xfrm>
          <a:prstGeom prst="curvedUpArrow">
            <a:avLst>
              <a:gd name="adj1" fmla="val 39063"/>
              <a:gd name="adj2" fmla="val 88400"/>
              <a:gd name="adj3" fmla="val 25000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2" name="Curved Up Arrow 11"/>
          <p:cNvSpPr/>
          <p:nvPr/>
        </p:nvSpPr>
        <p:spPr>
          <a:xfrm>
            <a:off x="3170623" y="3568699"/>
            <a:ext cx="1343025" cy="600075"/>
          </a:xfrm>
          <a:prstGeom prst="curvedUpArrow">
            <a:avLst>
              <a:gd name="adj1" fmla="val 39063"/>
              <a:gd name="adj2" fmla="val 88400"/>
              <a:gd name="adj3" fmla="val 25000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3" name="Curved Up Arrow 12"/>
          <p:cNvSpPr/>
          <p:nvPr/>
        </p:nvSpPr>
        <p:spPr>
          <a:xfrm>
            <a:off x="5019653" y="3568699"/>
            <a:ext cx="1343025" cy="600075"/>
          </a:xfrm>
          <a:prstGeom prst="curvedUpArrow">
            <a:avLst>
              <a:gd name="adj1" fmla="val 39063"/>
              <a:gd name="adj2" fmla="val 88400"/>
              <a:gd name="adj3" fmla="val 25000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4" name="Curved Up Arrow 13"/>
          <p:cNvSpPr/>
          <p:nvPr/>
        </p:nvSpPr>
        <p:spPr>
          <a:xfrm>
            <a:off x="6868683" y="3568700"/>
            <a:ext cx="1343025" cy="600075"/>
          </a:xfrm>
          <a:prstGeom prst="curvedUpArrow">
            <a:avLst>
              <a:gd name="adj1" fmla="val 39063"/>
              <a:gd name="adj2" fmla="val 88400"/>
              <a:gd name="adj3" fmla="val 25000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2010991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Process </a:t>
            </a:r>
            <a:r>
              <a:rPr lang="en-US" dirty="0" smtClean="0"/>
              <a:t>Group—Initiating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4400" y="2281237"/>
            <a:ext cx="7110145" cy="1854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16533412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Process </a:t>
            </a:r>
            <a:r>
              <a:rPr lang="en-US" dirty="0" smtClean="0"/>
              <a:t>Group—Planning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800" y="1778000"/>
            <a:ext cx="8015184" cy="381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0421466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Purpose of a Project</a:t>
            </a:r>
          </a:p>
        </p:txBody>
      </p:sp>
      <p:sp>
        <p:nvSpPr>
          <p:cNvPr id="5" name="Flowchart: Process 4"/>
          <p:cNvSpPr/>
          <p:nvPr/>
        </p:nvSpPr>
        <p:spPr bwMode="auto">
          <a:xfrm>
            <a:off x="2756806" y="2082800"/>
            <a:ext cx="3567794" cy="3200400"/>
          </a:xfrm>
          <a:prstGeom prst="flowChartProcess">
            <a:avLst/>
          </a:prstGeom>
          <a:solidFill>
            <a:srgbClr val="8C2638">
              <a:alpha val="75000"/>
            </a:srgbClr>
          </a:solidFill>
          <a:ln w="9525" cap="flat" cmpd="sng" algn="ctr">
            <a:solidFill>
              <a:schemeClr val="bg1">
                <a:lumMod val="8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  <p:sp>
        <p:nvSpPr>
          <p:cNvPr id="6" name="Rounded Rectangle 5"/>
          <p:cNvSpPr/>
          <p:nvPr/>
        </p:nvSpPr>
        <p:spPr bwMode="auto">
          <a:xfrm>
            <a:off x="3124200" y="2844800"/>
            <a:ext cx="2743200" cy="1562100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Project</a:t>
            </a:r>
            <a:endParaRPr kumimoji="0" lang="en-US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Oval 6"/>
          <p:cNvSpPr/>
          <p:nvPr/>
        </p:nvSpPr>
        <p:spPr bwMode="auto">
          <a:xfrm>
            <a:off x="370114" y="2844800"/>
            <a:ext cx="1562100" cy="1562100"/>
          </a:xfrm>
          <a:prstGeom prst="ellipse">
            <a:avLst/>
          </a:prstGeom>
          <a:solidFill>
            <a:srgbClr val="8C2638">
              <a:alpha val="50000"/>
            </a:srgbClr>
          </a:solidFill>
          <a:ln>
            <a:headEnd type="none" w="med" len="med"/>
            <a:tailEnd type="none" w="med" len="med"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i="0" u="none" strike="noStrike" normalizeH="0" baseline="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j-lt"/>
              </a:rPr>
              <a:t>Current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j-lt"/>
              </a:rPr>
              <a:t>State</a:t>
            </a:r>
            <a:endParaRPr kumimoji="0" lang="en-US" sz="2000" i="0" u="none" strike="noStrike" normalizeH="0" baseline="0" dirty="0" smtClean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+mj-lt"/>
            </a:endParaRPr>
          </a:p>
        </p:txBody>
      </p:sp>
      <p:sp>
        <p:nvSpPr>
          <p:cNvPr id="8" name="Oval 7"/>
          <p:cNvSpPr/>
          <p:nvPr/>
        </p:nvSpPr>
        <p:spPr bwMode="auto">
          <a:xfrm>
            <a:off x="7162800" y="2844800"/>
            <a:ext cx="1562100" cy="1562100"/>
          </a:xfrm>
          <a:prstGeom prst="ellipse">
            <a:avLst/>
          </a:prstGeom>
          <a:solidFill>
            <a:srgbClr val="8C2638"/>
          </a:solidFill>
          <a:ln>
            <a:headEnd type="none" w="med" len="med"/>
            <a:tailEnd type="none" w="med" len="med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i="0" u="none" strike="noStrike" normalizeH="0" baseline="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j-lt"/>
              </a:rPr>
              <a:t>New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j-lt"/>
              </a:rPr>
              <a:t>State</a:t>
            </a:r>
            <a:endParaRPr kumimoji="0" lang="en-US" sz="2000" i="0" u="none" strike="noStrike" normalizeH="0" baseline="0" dirty="0" smtClean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+mj-lt"/>
            </a:endParaRPr>
          </a:p>
        </p:txBody>
      </p:sp>
      <p:sp>
        <p:nvSpPr>
          <p:cNvPr id="9" name="Right Arrow 8"/>
          <p:cNvSpPr/>
          <p:nvPr/>
        </p:nvSpPr>
        <p:spPr bwMode="auto">
          <a:xfrm>
            <a:off x="2071006" y="3321050"/>
            <a:ext cx="533400" cy="609600"/>
          </a:xfrm>
          <a:prstGeom prst="rightArrow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  <p:sp>
        <p:nvSpPr>
          <p:cNvPr id="10" name="Right Arrow 9"/>
          <p:cNvSpPr/>
          <p:nvPr/>
        </p:nvSpPr>
        <p:spPr bwMode="auto">
          <a:xfrm>
            <a:off x="6490608" y="3340100"/>
            <a:ext cx="533400" cy="609600"/>
          </a:xfrm>
          <a:prstGeom prst="rightArrow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916510" y="4516735"/>
            <a:ext cx="126509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j-lt"/>
              </a:rPr>
              <a:t>Change</a:t>
            </a:r>
            <a:endParaRPr lang="en-US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6636064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Process </a:t>
            </a:r>
            <a:r>
              <a:rPr lang="en-US" dirty="0" smtClean="0"/>
              <a:t>Group—Executing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3381" y="2286000"/>
            <a:ext cx="8182533" cy="26680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67750588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Process </a:t>
            </a:r>
            <a:r>
              <a:rPr lang="en-US" dirty="0" smtClean="0"/>
              <a:t>Group—Monitoring </a:t>
            </a:r>
            <a:r>
              <a:rPr lang="en-US" dirty="0" smtClean="0"/>
              <a:t>and Controlling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2667000"/>
            <a:ext cx="7932870" cy="25412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98075847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Process </a:t>
            </a:r>
            <a:r>
              <a:rPr lang="en-US" dirty="0" smtClean="0"/>
              <a:t>Group—Closing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2000" y="2362200"/>
            <a:ext cx="7932870" cy="25412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98509335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Requirements Matrix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343793356"/>
              </p:ext>
            </p:extLst>
          </p:nvPr>
        </p:nvGraphicFramePr>
        <p:xfrm>
          <a:off x="403859" y="1524000"/>
          <a:ext cx="8412482" cy="4301739"/>
        </p:xfrm>
        <a:graphic>
          <a:graphicData uri="http://schemas.openxmlformats.org/drawingml/2006/table">
            <a:tbl>
              <a:tblPr firstRow="1" firstCol="1" bandRow="1">
                <a:tableStyleId>{073A0DAA-6AF3-43AB-8588-CEC1D06C72B9}</a:tableStyleId>
              </a:tblPr>
              <a:tblGrid>
                <a:gridCol w="510541"/>
                <a:gridCol w="6858000"/>
                <a:gridCol w="1043941"/>
              </a:tblGrid>
              <a:tr h="70881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</a:rPr>
                        <a:t>ID</a:t>
                      </a:r>
                      <a:endParaRPr lang="en-US" sz="18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8C263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Description</a:t>
                      </a:r>
                      <a:endParaRPr lang="en-US" sz="18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8C263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Priority</a:t>
                      </a:r>
                      <a:endParaRPr lang="en-US" sz="18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8C2638"/>
                    </a:solidFill>
                  </a:tcPr>
                </a:tc>
              </a:tr>
              <a:tr h="34002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1</a:t>
                      </a:r>
                      <a:endParaRPr lang="en-US" sz="18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8C263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Hold event on a weekday evening to maximize the number of attendees</a:t>
                      </a:r>
                      <a:endParaRPr lang="en-US" sz="18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A</a:t>
                      </a:r>
                      <a:endParaRPr lang="en-US" sz="18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34002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2</a:t>
                      </a:r>
                      <a:endParaRPr lang="en-US" sz="18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8C263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Meeting room should hold at least 150 people</a:t>
                      </a:r>
                      <a:endParaRPr lang="en-US" sz="18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B</a:t>
                      </a:r>
                      <a:endParaRPr lang="en-US" sz="18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34002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3</a:t>
                      </a:r>
                      <a:endParaRPr lang="en-US" sz="18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8C263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Meeting location should be within 10 miles from office</a:t>
                      </a:r>
                      <a:endParaRPr lang="en-US" sz="18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B</a:t>
                      </a:r>
                      <a:endParaRPr lang="en-US" sz="18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34002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4</a:t>
                      </a:r>
                      <a:endParaRPr lang="en-US" sz="18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8C263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The meeting location must allow external catering</a:t>
                      </a:r>
                      <a:endParaRPr lang="en-US" sz="18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A</a:t>
                      </a:r>
                      <a:endParaRPr lang="en-US" sz="18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34002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5</a:t>
                      </a:r>
                      <a:endParaRPr lang="en-US" sz="18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8C263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The speaker must have experience related to the educational topic</a:t>
                      </a:r>
                      <a:endParaRPr lang="en-US" sz="18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A</a:t>
                      </a:r>
                      <a:endParaRPr lang="en-US" sz="18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34002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6</a:t>
                      </a:r>
                      <a:endParaRPr lang="en-US" sz="18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8C263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It would be nice if the speaker has never presented at a previous event</a:t>
                      </a:r>
                      <a:endParaRPr lang="en-US" sz="18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C</a:t>
                      </a:r>
                      <a:endParaRPr lang="en-US" sz="18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34002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7</a:t>
                      </a:r>
                      <a:endParaRPr lang="en-US" sz="18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8C263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The food should be healthy</a:t>
                      </a:r>
                      <a:endParaRPr lang="en-US" sz="18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B</a:t>
                      </a:r>
                      <a:endParaRPr lang="en-US" sz="18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34002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8</a:t>
                      </a:r>
                      <a:endParaRPr lang="en-US" sz="18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8C263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The food must be served in individual portions</a:t>
                      </a:r>
                      <a:endParaRPr lang="en-US" sz="18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A</a:t>
                      </a:r>
                      <a:endParaRPr lang="en-US" sz="18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14430415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Work Breakdown Structure (WBS)</a:t>
            </a:r>
            <a:endParaRPr lang="en-US" dirty="0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xmlns="" val="1496169447"/>
              </p:ext>
            </p:extLst>
          </p:nvPr>
        </p:nvGraphicFramePr>
        <p:xfrm>
          <a:off x="266700" y="1464214"/>
          <a:ext cx="8610600" cy="473179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149255451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Gantt Chart</a:t>
            </a:r>
            <a:endParaRPr lang="en-US" dirty="0"/>
          </a:p>
        </p:txBody>
      </p:sp>
      <p:pic>
        <p:nvPicPr>
          <p:cNvPr id="4" name="Picture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90500" y="1981200"/>
            <a:ext cx="8496300" cy="2590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27364907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Change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9912" y="1600200"/>
            <a:ext cx="8398296" cy="3962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68372809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Change Management Process</a:t>
            </a:r>
            <a:endParaRPr lang="en-US" dirty="0"/>
          </a:p>
        </p:txBody>
      </p:sp>
      <p:pic>
        <p:nvPicPr>
          <p:cNvPr id="4" name="image11.png"/>
          <p:cNvPicPr/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190500" y="1600200"/>
            <a:ext cx="8724900" cy="4114800"/>
          </a:xfrm>
          <a:prstGeom prst="rect">
            <a:avLst/>
          </a:prstGeom>
          <a:ln/>
        </p:spPr>
      </p:pic>
    </p:spTree>
    <p:extLst>
      <p:ext uri="{BB962C8B-B14F-4D97-AF65-F5344CB8AC3E}">
        <p14:creationId xmlns:p14="http://schemas.microsoft.com/office/powerpoint/2010/main" xmlns="" val="35451613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Project Characteristics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Temporary and one-time instance of work</a:t>
            </a:r>
          </a:p>
          <a:p>
            <a:r>
              <a:rPr lang="en-US" dirty="0"/>
              <a:t>Use of resources from multiple disciplines</a:t>
            </a:r>
          </a:p>
          <a:p>
            <a:r>
              <a:rPr lang="en-US" dirty="0"/>
              <a:t>Defined and specific outcome goals</a:t>
            </a:r>
          </a:p>
          <a:p>
            <a:r>
              <a:rPr lang="en-US" dirty="0"/>
              <a:t>Limited resource budgets</a:t>
            </a:r>
          </a:p>
          <a:p>
            <a:r>
              <a:rPr lang="en-US" dirty="0"/>
              <a:t>Targeted start and end </a:t>
            </a:r>
            <a:r>
              <a:rPr lang="en-US" dirty="0" smtClean="0"/>
              <a:t>dates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4672857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Operations </a:t>
            </a:r>
            <a:r>
              <a:rPr lang="en-US" dirty="0" smtClean="0"/>
              <a:t>vs. </a:t>
            </a:r>
            <a:r>
              <a:rPr lang="en-US" dirty="0" smtClean="0"/>
              <a:t>Project</a:t>
            </a: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94887242"/>
              </p:ext>
            </p:extLst>
          </p:nvPr>
        </p:nvGraphicFramePr>
        <p:xfrm>
          <a:off x="514350" y="2205038"/>
          <a:ext cx="8304213" cy="3532187"/>
        </p:xfrm>
        <a:graphic>
          <a:graphicData uri="http://schemas.openxmlformats.org/presentationml/2006/ole">
            <p:oleObj spid="_x0000_s1026" name="Document" r:id="rId3" imgW="5958683" imgH="2538038" progId="Word.Document.12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3634467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Project Sources</a:t>
            </a: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258868160"/>
              </p:ext>
            </p:extLst>
          </p:nvPr>
        </p:nvGraphicFramePr>
        <p:xfrm>
          <a:off x="525463" y="2128838"/>
          <a:ext cx="8142287" cy="3357562"/>
        </p:xfrm>
        <a:graphic>
          <a:graphicData uri="http://schemas.openxmlformats.org/presentationml/2006/ole">
            <p:oleObj spid="_x0000_s2050" name="Document" r:id="rId3" imgW="5958683" imgH="2460288" progId="Word.Document.12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26555015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Project Management Process Groups</a:t>
            </a:r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23963" y="2159474"/>
            <a:ext cx="6694487" cy="3467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28677596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Project Constraints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28862" y="1480568"/>
            <a:ext cx="4780597" cy="47918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4769294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Project Members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5739" y="2034859"/>
            <a:ext cx="8815386" cy="4091304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Sponsor—owns </a:t>
            </a:r>
            <a:r>
              <a:rPr lang="en-US" dirty="0"/>
              <a:t>or funds project</a:t>
            </a:r>
          </a:p>
          <a:p>
            <a:r>
              <a:rPr lang="en-US" dirty="0" smtClean="0"/>
              <a:t>User/recipient—directly </a:t>
            </a:r>
            <a:r>
              <a:rPr lang="en-US" dirty="0"/>
              <a:t>affected by deliverables</a:t>
            </a:r>
          </a:p>
          <a:p>
            <a:r>
              <a:rPr lang="en-US" dirty="0"/>
              <a:t>Project </a:t>
            </a:r>
            <a:r>
              <a:rPr lang="en-US" dirty="0" smtClean="0"/>
              <a:t>m</a:t>
            </a:r>
            <a:r>
              <a:rPr lang="en-US" dirty="0" smtClean="0"/>
              <a:t>anager—coordinates </a:t>
            </a:r>
            <a:r>
              <a:rPr lang="en-US" dirty="0"/>
              <a:t>and </a:t>
            </a:r>
            <a:r>
              <a:rPr lang="en-US" dirty="0" smtClean="0"/>
              <a:t>manages </a:t>
            </a:r>
            <a:r>
              <a:rPr lang="en-US" dirty="0"/>
              <a:t>effort</a:t>
            </a:r>
          </a:p>
          <a:p>
            <a:r>
              <a:rPr lang="en-US" dirty="0" smtClean="0"/>
              <a:t>Champion—executive </a:t>
            </a:r>
            <a:r>
              <a:rPr lang="en-US" dirty="0" smtClean="0"/>
              <a:t>advocating for </a:t>
            </a:r>
            <a:r>
              <a:rPr lang="en-US" dirty="0"/>
              <a:t>the project</a:t>
            </a:r>
          </a:p>
          <a:p>
            <a:r>
              <a:rPr lang="en-US" dirty="0" smtClean="0"/>
              <a:t>Team—specialists </a:t>
            </a:r>
            <a:r>
              <a:rPr lang="en-US" dirty="0"/>
              <a:t>executing project tasks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0034683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Functional Organization</a:t>
            </a:r>
            <a:endParaRPr 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51133" y="1592803"/>
            <a:ext cx="6454443" cy="46639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39149254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Grayscale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545</TotalTime>
  <Words>311</Words>
  <Application>Microsoft Office PowerPoint</Application>
  <PresentationFormat>On-screen Show (4:3)</PresentationFormat>
  <Paragraphs>113</Paragraphs>
  <Slides>27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29" baseType="lpstr">
      <vt:lpstr>Office Theme</vt:lpstr>
      <vt:lpstr>Document</vt:lpstr>
      <vt:lpstr>Health Information Management: Concepts, Principles, and Practice Fifth Edition</vt:lpstr>
      <vt:lpstr>Purpose of a Project</vt:lpstr>
      <vt:lpstr>Project Characteristics</vt:lpstr>
      <vt:lpstr>Operations vs. Project</vt:lpstr>
      <vt:lpstr>Project Sources</vt:lpstr>
      <vt:lpstr>Project Management Process Groups</vt:lpstr>
      <vt:lpstr>Project Constraints</vt:lpstr>
      <vt:lpstr>Project Members</vt:lpstr>
      <vt:lpstr>Functional Organization</vt:lpstr>
      <vt:lpstr>Weak Matrix Organization</vt:lpstr>
      <vt:lpstr>Balanced Matrix Organization</vt:lpstr>
      <vt:lpstr>Strong Matrix Organization</vt:lpstr>
      <vt:lpstr>Projectized Organization</vt:lpstr>
      <vt:lpstr>Change and Organization Structure</vt:lpstr>
      <vt:lpstr>Project Manager Roles</vt:lpstr>
      <vt:lpstr>Project Manager Competencies</vt:lpstr>
      <vt:lpstr>Project Management Process Groups</vt:lpstr>
      <vt:lpstr>Process Group—Initiating</vt:lpstr>
      <vt:lpstr>Process Group—Planning</vt:lpstr>
      <vt:lpstr>Process Group—Executing</vt:lpstr>
      <vt:lpstr>Process Group—Monitoring and Controlling</vt:lpstr>
      <vt:lpstr>Process Group—Closing</vt:lpstr>
      <vt:lpstr>Requirements Matrix</vt:lpstr>
      <vt:lpstr>Work Breakdown Structure (WBS)</vt:lpstr>
      <vt:lpstr>Gantt Chart</vt:lpstr>
      <vt:lpstr>Types of Change</vt:lpstr>
      <vt:lpstr>Change Management Process</vt:lpstr>
    </vt:vector>
  </TitlesOfParts>
  <Company>AHIMA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Marketing Fax</dc:creator>
  <cp:lastModifiedBy>Ashley</cp:lastModifiedBy>
  <cp:revision>66</cp:revision>
  <dcterms:created xsi:type="dcterms:W3CDTF">2014-01-24T02:38:46Z</dcterms:created>
  <dcterms:modified xsi:type="dcterms:W3CDTF">2016-07-27T15:35:45Z</dcterms:modified>
</cp:coreProperties>
</file>