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handoutMasterIdLst>
    <p:handoutMasterId r:id="rId50"/>
  </p:handoutMasterIdLst>
  <p:sldIdLst>
    <p:sldId id="301" r:id="rId2"/>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330"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 id="344" r:id="rId35"/>
    <p:sldId id="345" r:id="rId36"/>
    <p:sldId id="346" r:id="rId37"/>
    <p:sldId id="347" r:id="rId38"/>
    <p:sldId id="348" r:id="rId39"/>
    <p:sldId id="349" r:id="rId40"/>
    <p:sldId id="350" r:id="rId41"/>
    <p:sldId id="351" r:id="rId42"/>
    <p:sldId id="352" r:id="rId43"/>
    <p:sldId id="353" r:id="rId44"/>
    <p:sldId id="354" r:id="rId45"/>
    <p:sldId id="355" r:id="rId46"/>
    <p:sldId id="356" r:id="rId47"/>
    <p:sldId id="357" r:id="rId4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263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snapToGrid="0" snapToObjects="1">
      <p:cViewPr>
        <p:scale>
          <a:sx n="100" d="100"/>
          <a:sy n="100" d="100"/>
        </p:scale>
        <p:origin x="-1296" y="-1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971842-8BCA-4075-AF96-5F2D0A2CDB54}" type="doc">
      <dgm:prSet loTypeId="urn:microsoft.com/office/officeart/2005/8/layout/orgChart1" loCatId="hierarchy" qsTypeId="urn:microsoft.com/office/officeart/2005/8/quickstyle/simple1" qsCatId="simple" csTypeId="urn:microsoft.com/office/officeart/2005/8/colors/accent6_4" csCatId="accent6" phldr="1"/>
      <dgm:spPr/>
      <dgm:t>
        <a:bodyPr/>
        <a:lstStyle/>
        <a:p>
          <a:endParaRPr lang="en-US"/>
        </a:p>
      </dgm:t>
    </dgm:pt>
    <dgm:pt modelId="{11704316-8BC6-4B90-B724-CD31563B227B}">
      <dgm:prSet phldrT="[Text]"/>
      <dgm:spPr/>
      <dgm:t>
        <a:bodyPr/>
        <a:lstStyle/>
        <a:p>
          <a:r>
            <a:rPr lang="en-US" dirty="0"/>
            <a:t>Board of Directors</a:t>
          </a:r>
        </a:p>
      </dgm:t>
    </dgm:pt>
    <dgm:pt modelId="{38CA42A0-1A85-4987-BEBE-09959A705C7F}" type="parTrans" cxnId="{9443486A-5F30-49FB-A9C9-6B5441BE714F}">
      <dgm:prSet/>
      <dgm:spPr/>
      <dgm:t>
        <a:bodyPr/>
        <a:lstStyle/>
        <a:p>
          <a:endParaRPr lang="en-US"/>
        </a:p>
      </dgm:t>
    </dgm:pt>
    <dgm:pt modelId="{ECB6E59C-72A7-4C03-8A5B-1AE013424BFB}" type="sibTrans" cxnId="{9443486A-5F30-49FB-A9C9-6B5441BE714F}">
      <dgm:prSet/>
      <dgm:spPr/>
      <dgm:t>
        <a:bodyPr/>
        <a:lstStyle/>
        <a:p>
          <a:endParaRPr lang="en-US"/>
        </a:p>
      </dgm:t>
    </dgm:pt>
    <dgm:pt modelId="{11D82377-E2E7-4B83-A593-6BA03BFA619C}" type="asst">
      <dgm:prSet phldrT="[Text]"/>
      <dgm:spPr/>
      <dgm:t>
        <a:bodyPr/>
        <a:lstStyle/>
        <a:p>
          <a:r>
            <a:rPr lang="en-US" dirty="0"/>
            <a:t>Chief Executive Officer</a:t>
          </a:r>
        </a:p>
        <a:p>
          <a:r>
            <a:rPr lang="en-US" dirty="0"/>
            <a:t>(CEO)</a:t>
          </a:r>
        </a:p>
      </dgm:t>
    </dgm:pt>
    <dgm:pt modelId="{722AE458-9D5E-4E4D-914D-FB22F18A7F04}" type="parTrans" cxnId="{F6C51481-CECA-43FB-9C71-41ED5DC707C9}">
      <dgm:prSet/>
      <dgm:spPr/>
      <dgm:t>
        <a:bodyPr/>
        <a:lstStyle/>
        <a:p>
          <a:endParaRPr lang="en-US"/>
        </a:p>
      </dgm:t>
    </dgm:pt>
    <dgm:pt modelId="{873AC3C8-7E1B-4BD2-9D6B-9AD6DE71F4C9}" type="sibTrans" cxnId="{F6C51481-CECA-43FB-9C71-41ED5DC707C9}">
      <dgm:prSet/>
      <dgm:spPr/>
      <dgm:t>
        <a:bodyPr/>
        <a:lstStyle/>
        <a:p>
          <a:endParaRPr lang="en-US"/>
        </a:p>
      </dgm:t>
    </dgm:pt>
    <dgm:pt modelId="{CCFE80E8-59C8-435E-BE42-5CEC214B18EB}">
      <dgm:prSet phldrT="[Text]"/>
      <dgm:spPr/>
      <dgm:t>
        <a:bodyPr/>
        <a:lstStyle/>
        <a:p>
          <a:r>
            <a:rPr lang="en-US" dirty="0"/>
            <a:t>Chief Financial </a:t>
          </a:r>
        </a:p>
        <a:p>
          <a:r>
            <a:rPr lang="en-US" dirty="0"/>
            <a:t>Officer </a:t>
          </a:r>
        </a:p>
        <a:p>
          <a:r>
            <a:rPr lang="en-US" dirty="0"/>
            <a:t>(CFO)</a:t>
          </a:r>
        </a:p>
      </dgm:t>
    </dgm:pt>
    <dgm:pt modelId="{14009270-F61D-47E3-BE31-FDB960B9C31A}" type="parTrans" cxnId="{0FA342EF-A9F8-497C-B0B5-DF60CA50F742}">
      <dgm:prSet/>
      <dgm:spPr/>
      <dgm:t>
        <a:bodyPr/>
        <a:lstStyle/>
        <a:p>
          <a:endParaRPr lang="en-US"/>
        </a:p>
      </dgm:t>
    </dgm:pt>
    <dgm:pt modelId="{2FCDEB88-1F65-438A-BF43-74F15CC3C83E}" type="sibTrans" cxnId="{0FA342EF-A9F8-497C-B0B5-DF60CA50F742}">
      <dgm:prSet/>
      <dgm:spPr/>
      <dgm:t>
        <a:bodyPr/>
        <a:lstStyle/>
        <a:p>
          <a:endParaRPr lang="en-US"/>
        </a:p>
      </dgm:t>
    </dgm:pt>
    <dgm:pt modelId="{877DD6D2-A8C9-40C8-8019-5E8F0D8F1EC6}">
      <dgm:prSet phldrT="[Text]"/>
      <dgm:spPr/>
      <dgm:t>
        <a:bodyPr/>
        <a:lstStyle/>
        <a:p>
          <a:r>
            <a:rPr lang="en-US" dirty="0"/>
            <a:t>Chief Operating Officer</a:t>
          </a:r>
        </a:p>
        <a:p>
          <a:r>
            <a:rPr lang="en-US" dirty="0"/>
            <a:t> (COO)</a:t>
          </a:r>
        </a:p>
      </dgm:t>
    </dgm:pt>
    <dgm:pt modelId="{DA54325C-03C2-4A2B-A21D-5F4F5D645E75}" type="parTrans" cxnId="{EA38C64B-0DD3-4FFD-8499-D62DD4C4C967}">
      <dgm:prSet/>
      <dgm:spPr/>
      <dgm:t>
        <a:bodyPr/>
        <a:lstStyle/>
        <a:p>
          <a:endParaRPr lang="en-US"/>
        </a:p>
      </dgm:t>
    </dgm:pt>
    <dgm:pt modelId="{4FA33C59-FAA9-40B6-9E2E-D77FD1063EDE}" type="sibTrans" cxnId="{EA38C64B-0DD3-4FFD-8499-D62DD4C4C967}">
      <dgm:prSet/>
      <dgm:spPr/>
      <dgm:t>
        <a:bodyPr/>
        <a:lstStyle/>
        <a:p>
          <a:endParaRPr lang="en-US"/>
        </a:p>
      </dgm:t>
    </dgm:pt>
    <dgm:pt modelId="{730AE1EA-0D6A-476C-A521-28B1D3FC43D1}">
      <dgm:prSet phldrT="[Text]"/>
      <dgm:spPr/>
      <dgm:t>
        <a:bodyPr/>
        <a:lstStyle/>
        <a:p>
          <a:r>
            <a:rPr lang="en-US" dirty="0"/>
            <a:t>Chief Information Officer </a:t>
          </a:r>
        </a:p>
        <a:p>
          <a:r>
            <a:rPr lang="en-US" dirty="0"/>
            <a:t>(CIO)</a:t>
          </a:r>
        </a:p>
      </dgm:t>
    </dgm:pt>
    <dgm:pt modelId="{17CCA753-9E80-44D6-A427-68FAB02027AE}" type="parTrans" cxnId="{095FA3D9-7A2C-48D0-A1B7-13B35491164B}">
      <dgm:prSet/>
      <dgm:spPr/>
      <dgm:t>
        <a:bodyPr/>
        <a:lstStyle/>
        <a:p>
          <a:endParaRPr lang="en-US"/>
        </a:p>
      </dgm:t>
    </dgm:pt>
    <dgm:pt modelId="{802E857B-046A-47C2-88B8-D72B86E393CE}" type="sibTrans" cxnId="{095FA3D9-7A2C-48D0-A1B7-13B35491164B}">
      <dgm:prSet/>
      <dgm:spPr/>
      <dgm:t>
        <a:bodyPr/>
        <a:lstStyle/>
        <a:p>
          <a:endParaRPr lang="en-US"/>
        </a:p>
      </dgm:t>
    </dgm:pt>
    <dgm:pt modelId="{D10F30BD-CC10-45C0-B0BA-60896E71E1DD}">
      <dgm:prSet/>
      <dgm:spPr/>
      <dgm:t>
        <a:bodyPr/>
        <a:lstStyle/>
        <a:p>
          <a:r>
            <a:rPr lang="en-US" dirty="0"/>
            <a:t>Chief Nursing </a:t>
          </a:r>
        </a:p>
        <a:p>
          <a:r>
            <a:rPr lang="en-US" dirty="0"/>
            <a:t>Officer </a:t>
          </a:r>
        </a:p>
        <a:p>
          <a:r>
            <a:rPr lang="en-US" dirty="0"/>
            <a:t>(CNO)</a:t>
          </a:r>
        </a:p>
      </dgm:t>
    </dgm:pt>
    <dgm:pt modelId="{8F372FA1-AE5E-4238-9314-17586A226D5D}" type="parTrans" cxnId="{D005F202-7F1B-45D9-BD79-6A381EA457C3}">
      <dgm:prSet/>
      <dgm:spPr/>
      <dgm:t>
        <a:bodyPr/>
        <a:lstStyle/>
        <a:p>
          <a:endParaRPr lang="en-US"/>
        </a:p>
      </dgm:t>
    </dgm:pt>
    <dgm:pt modelId="{C10EC6A1-2C71-465D-8CDC-6D38D7EB184F}" type="sibTrans" cxnId="{D005F202-7F1B-45D9-BD79-6A381EA457C3}">
      <dgm:prSet/>
      <dgm:spPr/>
      <dgm:t>
        <a:bodyPr/>
        <a:lstStyle/>
        <a:p>
          <a:endParaRPr lang="en-US"/>
        </a:p>
      </dgm:t>
    </dgm:pt>
    <dgm:pt modelId="{C8AC7176-CC61-4A59-ABB9-EAAB254455D5}">
      <dgm:prSet/>
      <dgm:spPr/>
      <dgm:t>
        <a:bodyPr/>
        <a:lstStyle/>
        <a:p>
          <a:r>
            <a:rPr lang="en-US" dirty="0"/>
            <a:t>Patient Accounts</a:t>
          </a:r>
        </a:p>
      </dgm:t>
    </dgm:pt>
    <dgm:pt modelId="{875B2D11-6FCC-48C3-B45C-2FD9CCE57ED2}" type="parTrans" cxnId="{15C2D1CA-BBFA-4F98-B711-15B614AF3A31}">
      <dgm:prSet/>
      <dgm:spPr/>
      <dgm:t>
        <a:bodyPr/>
        <a:lstStyle/>
        <a:p>
          <a:endParaRPr lang="en-US"/>
        </a:p>
      </dgm:t>
    </dgm:pt>
    <dgm:pt modelId="{1CB2A8DA-A08E-48AD-907A-720A6D73E314}" type="sibTrans" cxnId="{15C2D1CA-BBFA-4F98-B711-15B614AF3A31}">
      <dgm:prSet/>
      <dgm:spPr/>
      <dgm:t>
        <a:bodyPr/>
        <a:lstStyle/>
        <a:p>
          <a:endParaRPr lang="en-US"/>
        </a:p>
      </dgm:t>
    </dgm:pt>
    <dgm:pt modelId="{DA640102-7D44-4D8D-9314-E8E5E34270A5}">
      <dgm:prSet/>
      <dgm:spPr/>
      <dgm:t>
        <a:bodyPr/>
        <a:lstStyle/>
        <a:p>
          <a:r>
            <a:rPr lang="en-US" dirty="0"/>
            <a:t>Accounting</a:t>
          </a:r>
        </a:p>
      </dgm:t>
    </dgm:pt>
    <dgm:pt modelId="{A9275A8E-D3AD-417B-BBBC-C7D3B85EDD33}" type="parTrans" cxnId="{FADCD15F-91C7-4277-8B74-80252D493547}">
      <dgm:prSet/>
      <dgm:spPr/>
      <dgm:t>
        <a:bodyPr/>
        <a:lstStyle/>
        <a:p>
          <a:endParaRPr lang="en-US"/>
        </a:p>
      </dgm:t>
    </dgm:pt>
    <dgm:pt modelId="{E39832CE-EF09-4E80-BC47-A97F3E2C93FB}" type="sibTrans" cxnId="{FADCD15F-91C7-4277-8B74-80252D493547}">
      <dgm:prSet/>
      <dgm:spPr/>
      <dgm:t>
        <a:bodyPr/>
        <a:lstStyle/>
        <a:p>
          <a:endParaRPr lang="en-US"/>
        </a:p>
      </dgm:t>
    </dgm:pt>
    <dgm:pt modelId="{A801F9AC-7EBD-49C1-B79A-EDE2756A333D}">
      <dgm:prSet/>
      <dgm:spPr/>
      <dgm:t>
        <a:bodyPr/>
        <a:lstStyle/>
        <a:p>
          <a:r>
            <a:rPr lang="en-US" dirty="0"/>
            <a:t>Decision Support</a:t>
          </a:r>
        </a:p>
      </dgm:t>
    </dgm:pt>
    <dgm:pt modelId="{BF084C48-545F-474B-9CB7-0D5A0D0D1E69}" type="parTrans" cxnId="{883DAF03-237A-42BE-866E-3D9486EF0688}">
      <dgm:prSet/>
      <dgm:spPr/>
      <dgm:t>
        <a:bodyPr/>
        <a:lstStyle/>
        <a:p>
          <a:endParaRPr lang="en-US"/>
        </a:p>
      </dgm:t>
    </dgm:pt>
    <dgm:pt modelId="{A05E7B3E-501D-49F5-B467-226EB813A93D}" type="sibTrans" cxnId="{883DAF03-237A-42BE-866E-3D9486EF0688}">
      <dgm:prSet/>
      <dgm:spPr/>
      <dgm:t>
        <a:bodyPr/>
        <a:lstStyle/>
        <a:p>
          <a:endParaRPr lang="en-US"/>
        </a:p>
      </dgm:t>
    </dgm:pt>
    <dgm:pt modelId="{AA89AD9D-B548-47A3-89A6-4C68B546D3C1}">
      <dgm:prSet/>
      <dgm:spPr/>
      <dgm:t>
        <a:bodyPr/>
        <a:lstStyle/>
        <a:p>
          <a:r>
            <a:rPr lang="en-US" dirty="0"/>
            <a:t>Investment Management</a:t>
          </a:r>
        </a:p>
      </dgm:t>
    </dgm:pt>
    <dgm:pt modelId="{57B1796E-6DC3-4209-88A0-69C6A66974D6}" type="parTrans" cxnId="{6C336E2E-F31F-4855-ABCA-9BF0C992833D}">
      <dgm:prSet/>
      <dgm:spPr/>
      <dgm:t>
        <a:bodyPr/>
        <a:lstStyle/>
        <a:p>
          <a:endParaRPr lang="en-US"/>
        </a:p>
      </dgm:t>
    </dgm:pt>
    <dgm:pt modelId="{948EB431-B6DA-43A9-974D-70CC2C7040AB}" type="sibTrans" cxnId="{6C336E2E-F31F-4855-ABCA-9BF0C992833D}">
      <dgm:prSet/>
      <dgm:spPr/>
      <dgm:t>
        <a:bodyPr/>
        <a:lstStyle/>
        <a:p>
          <a:endParaRPr lang="en-US"/>
        </a:p>
      </dgm:t>
    </dgm:pt>
    <dgm:pt modelId="{A01FF149-6AC2-4B3F-8AD5-95221175414E}">
      <dgm:prSet/>
      <dgm:spPr/>
      <dgm:t>
        <a:bodyPr/>
        <a:lstStyle/>
        <a:p>
          <a:r>
            <a:rPr lang="en-US" dirty="0"/>
            <a:t>Managed Care Contracting</a:t>
          </a:r>
        </a:p>
      </dgm:t>
    </dgm:pt>
    <dgm:pt modelId="{3C8F2BBE-28C2-4D61-9C6D-3125BB5FAC89}" type="parTrans" cxnId="{8725CC18-A5D9-4C4C-B697-BE8E444262D3}">
      <dgm:prSet/>
      <dgm:spPr/>
      <dgm:t>
        <a:bodyPr/>
        <a:lstStyle/>
        <a:p>
          <a:endParaRPr lang="en-US"/>
        </a:p>
      </dgm:t>
    </dgm:pt>
    <dgm:pt modelId="{15C03F33-81BD-4E74-ABD6-52E60B55B1B1}" type="sibTrans" cxnId="{8725CC18-A5D9-4C4C-B697-BE8E444262D3}">
      <dgm:prSet/>
      <dgm:spPr/>
      <dgm:t>
        <a:bodyPr/>
        <a:lstStyle/>
        <a:p>
          <a:endParaRPr lang="en-US"/>
        </a:p>
      </dgm:t>
    </dgm:pt>
    <dgm:pt modelId="{D07CF912-1A2E-4B16-BAF7-5EA951BD0200}">
      <dgm:prSet/>
      <dgm:spPr/>
      <dgm:t>
        <a:bodyPr/>
        <a:lstStyle/>
        <a:p>
          <a:r>
            <a:rPr lang="en-US" dirty="0"/>
            <a:t>Purchasing</a:t>
          </a:r>
        </a:p>
      </dgm:t>
    </dgm:pt>
    <dgm:pt modelId="{97EF830C-6108-45B8-A1D1-10ABBFE28D9C}" type="parTrans" cxnId="{EC1B6965-2C8E-4C69-93EF-06909A34849F}">
      <dgm:prSet/>
      <dgm:spPr/>
      <dgm:t>
        <a:bodyPr/>
        <a:lstStyle/>
        <a:p>
          <a:endParaRPr lang="en-US"/>
        </a:p>
      </dgm:t>
    </dgm:pt>
    <dgm:pt modelId="{7E0FA6D7-824F-4C2A-B1D8-5D27A0E26BFE}" type="sibTrans" cxnId="{EC1B6965-2C8E-4C69-93EF-06909A34849F}">
      <dgm:prSet/>
      <dgm:spPr/>
      <dgm:t>
        <a:bodyPr/>
        <a:lstStyle/>
        <a:p>
          <a:endParaRPr lang="en-US"/>
        </a:p>
      </dgm:t>
    </dgm:pt>
    <dgm:pt modelId="{0024325D-C3BE-4F55-9E85-0B59298A854A}">
      <dgm:prSet/>
      <dgm:spPr/>
      <dgm:t>
        <a:bodyPr/>
        <a:lstStyle/>
        <a:p>
          <a:r>
            <a:rPr lang="en-US" dirty="0"/>
            <a:t>Ancillary Departments (Radiology, Lab, Pharmacy)</a:t>
          </a:r>
        </a:p>
      </dgm:t>
    </dgm:pt>
    <dgm:pt modelId="{909BDE47-7316-426C-B12B-DC4BA7E7B8D7}" type="parTrans" cxnId="{C821975D-E3EF-405D-B155-14C8D12B83AC}">
      <dgm:prSet/>
      <dgm:spPr/>
      <dgm:t>
        <a:bodyPr/>
        <a:lstStyle/>
        <a:p>
          <a:endParaRPr lang="en-US"/>
        </a:p>
      </dgm:t>
    </dgm:pt>
    <dgm:pt modelId="{4C88E464-A07C-49E0-99CC-4804AEF62708}" type="sibTrans" cxnId="{C821975D-E3EF-405D-B155-14C8D12B83AC}">
      <dgm:prSet/>
      <dgm:spPr/>
      <dgm:t>
        <a:bodyPr/>
        <a:lstStyle/>
        <a:p>
          <a:endParaRPr lang="en-US"/>
        </a:p>
      </dgm:t>
    </dgm:pt>
    <dgm:pt modelId="{1D5F11E0-D0A0-4EB4-804C-9E81B5CFFFAD}">
      <dgm:prSet/>
      <dgm:spPr/>
      <dgm:t>
        <a:bodyPr/>
        <a:lstStyle/>
        <a:p>
          <a:r>
            <a:rPr lang="en-US" dirty="0"/>
            <a:t>Case Management</a:t>
          </a:r>
        </a:p>
      </dgm:t>
    </dgm:pt>
    <dgm:pt modelId="{5303A8FF-A2B5-4631-8C28-8E0998876EF9}" type="parTrans" cxnId="{06AC09DB-64BE-4A27-9A2B-4C9E95EB0778}">
      <dgm:prSet/>
      <dgm:spPr/>
      <dgm:t>
        <a:bodyPr/>
        <a:lstStyle/>
        <a:p>
          <a:endParaRPr lang="en-US"/>
        </a:p>
      </dgm:t>
    </dgm:pt>
    <dgm:pt modelId="{3FD77522-4D02-4B08-A8D3-BF3DA82A089A}" type="sibTrans" cxnId="{06AC09DB-64BE-4A27-9A2B-4C9E95EB0778}">
      <dgm:prSet/>
      <dgm:spPr/>
      <dgm:t>
        <a:bodyPr/>
        <a:lstStyle/>
        <a:p>
          <a:endParaRPr lang="en-US"/>
        </a:p>
      </dgm:t>
    </dgm:pt>
    <dgm:pt modelId="{42A681E2-35BA-4233-A2CB-8419D8E73604}">
      <dgm:prSet/>
      <dgm:spPr/>
      <dgm:t>
        <a:bodyPr/>
        <a:lstStyle/>
        <a:p>
          <a:r>
            <a:rPr lang="en-US" dirty="0"/>
            <a:t>Food Service</a:t>
          </a:r>
        </a:p>
      </dgm:t>
    </dgm:pt>
    <dgm:pt modelId="{3FE86714-E87B-4C25-A3B5-1651D3AC29A6}" type="parTrans" cxnId="{CEA80E30-F844-462F-BE50-215CF2515039}">
      <dgm:prSet/>
      <dgm:spPr/>
      <dgm:t>
        <a:bodyPr/>
        <a:lstStyle/>
        <a:p>
          <a:endParaRPr lang="en-US"/>
        </a:p>
      </dgm:t>
    </dgm:pt>
    <dgm:pt modelId="{405F5863-B341-4EBA-9646-07DB543EA62F}" type="sibTrans" cxnId="{CEA80E30-F844-462F-BE50-215CF2515039}">
      <dgm:prSet/>
      <dgm:spPr/>
      <dgm:t>
        <a:bodyPr/>
        <a:lstStyle/>
        <a:p>
          <a:endParaRPr lang="en-US"/>
        </a:p>
      </dgm:t>
    </dgm:pt>
    <dgm:pt modelId="{3D16A920-FE54-41A4-B891-4C192B8EE630}">
      <dgm:prSet/>
      <dgm:spPr/>
      <dgm:t>
        <a:bodyPr/>
        <a:lstStyle/>
        <a:p>
          <a:r>
            <a:rPr lang="en-US" dirty="0"/>
            <a:t>Facilities</a:t>
          </a:r>
        </a:p>
      </dgm:t>
    </dgm:pt>
    <dgm:pt modelId="{4D40A402-499A-440D-BC22-2955A8C02059}" type="parTrans" cxnId="{4FBC2FBC-EE0B-4407-A0E1-4604CC3D0D7D}">
      <dgm:prSet/>
      <dgm:spPr/>
      <dgm:t>
        <a:bodyPr/>
        <a:lstStyle/>
        <a:p>
          <a:endParaRPr lang="en-US"/>
        </a:p>
      </dgm:t>
    </dgm:pt>
    <dgm:pt modelId="{94C27340-3CE0-451C-89AC-81370546DA29}" type="sibTrans" cxnId="{4FBC2FBC-EE0B-4407-A0E1-4604CC3D0D7D}">
      <dgm:prSet/>
      <dgm:spPr/>
      <dgm:t>
        <a:bodyPr/>
        <a:lstStyle/>
        <a:p>
          <a:endParaRPr lang="en-US"/>
        </a:p>
      </dgm:t>
    </dgm:pt>
    <dgm:pt modelId="{A57F0ECE-01B1-4064-BB2A-0B2BE29A1B56}">
      <dgm:prSet/>
      <dgm:spPr/>
      <dgm:t>
        <a:bodyPr/>
        <a:lstStyle/>
        <a:p>
          <a:r>
            <a:rPr lang="en-US" dirty="0"/>
            <a:t>Housekeeping</a:t>
          </a:r>
        </a:p>
      </dgm:t>
    </dgm:pt>
    <dgm:pt modelId="{7AE5E9AD-FFDE-405E-A0B7-38781E39DA1E}" type="parTrans" cxnId="{CB1C0D80-0EEF-4D22-8901-1159F2D4286B}">
      <dgm:prSet/>
      <dgm:spPr/>
      <dgm:t>
        <a:bodyPr/>
        <a:lstStyle/>
        <a:p>
          <a:endParaRPr lang="en-US"/>
        </a:p>
      </dgm:t>
    </dgm:pt>
    <dgm:pt modelId="{77A10348-D97D-4894-9170-A3D2892A5898}" type="sibTrans" cxnId="{CB1C0D80-0EEF-4D22-8901-1159F2D4286B}">
      <dgm:prSet/>
      <dgm:spPr/>
      <dgm:t>
        <a:bodyPr/>
        <a:lstStyle/>
        <a:p>
          <a:endParaRPr lang="en-US"/>
        </a:p>
      </dgm:t>
    </dgm:pt>
    <dgm:pt modelId="{C4C9ACFB-EDEA-453B-A503-921B6CA282F4}">
      <dgm:prSet/>
      <dgm:spPr/>
      <dgm:t>
        <a:bodyPr/>
        <a:lstStyle/>
        <a:p>
          <a:r>
            <a:rPr lang="en-US" dirty="0"/>
            <a:t>Human Resources</a:t>
          </a:r>
        </a:p>
      </dgm:t>
    </dgm:pt>
    <dgm:pt modelId="{12756525-AC6D-45AB-AC9F-B707E5EB220C}" type="parTrans" cxnId="{AF7DBBC0-668A-4A9F-AF5A-F372E2805F8F}">
      <dgm:prSet/>
      <dgm:spPr/>
      <dgm:t>
        <a:bodyPr/>
        <a:lstStyle/>
        <a:p>
          <a:endParaRPr lang="en-US"/>
        </a:p>
      </dgm:t>
    </dgm:pt>
    <dgm:pt modelId="{F4567BF9-C8EC-4FA3-B79E-B86D6C69BA2E}" type="sibTrans" cxnId="{AF7DBBC0-668A-4A9F-AF5A-F372E2805F8F}">
      <dgm:prSet/>
      <dgm:spPr/>
      <dgm:t>
        <a:bodyPr/>
        <a:lstStyle/>
        <a:p>
          <a:endParaRPr lang="en-US"/>
        </a:p>
      </dgm:t>
    </dgm:pt>
    <dgm:pt modelId="{842DDE5D-A70C-4620-962B-C563FAA43ACF}">
      <dgm:prSet/>
      <dgm:spPr/>
      <dgm:t>
        <a:bodyPr/>
        <a:lstStyle/>
        <a:p>
          <a:r>
            <a:rPr lang="en-US" dirty="0"/>
            <a:t>Marketing</a:t>
          </a:r>
        </a:p>
      </dgm:t>
    </dgm:pt>
    <dgm:pt modelId="{4687E2A1-8DFB-4483-A056-BCAFC3B8792D}" type="parTrans" cxnId="{C41E24D5-DECA-460D-9129-98DC32AAF5FA}">
      <dgm:prSet/>
      <dgm:spPr/>
      <dgm:t>
        <a:bodyPr/>
        <a:lstStyle/>
        <a:p>
          <a:endParaRPr lang="en-US"/>
        </a:p>
      </dgm:t>
    </dgm:pt>
    <dgm:pt modelId="{8ACBB141-D6D1-4117-81E8-DE92398DD093}" type="sibTrans" cxnId="{C41E24D5-DECA-460D-9129-98DC32AAF5FA}">
      <dgm:prSet/>
      <dgm:spPr/>
      <dgm:t>
        <a:bodyPr/>
        <a:lstStyle/>
        <a:p>
          <a:endParaRPr lang="en-US"/>
        </a:p>
      </dgm:t>
    </dgm:pt>
    <dgm:pt modelId="{F57C077D-89C8-4D7C-A8E3-35DE0942607C}">
      <dgm:prSet/>
      <dgm:spPr/>
      <dgm:t>
        <a:bodyPr/>
        <a:lstStyle/>
        <a:p>
          <a:r>
            <a:rPr lang="en-US" dirty="0"/>
            <a:t>HIM</a:t>
          </a:r>
        </a:p>
      </dgm:t>
    </dgm:pt>
    <dgm:pt modelId="{A73C64AE-5F8B-4582-B0EA-6C8B47EC6AD8}" type="parTrans" cxnId="{8A2D66D6-8962-4B7F-B1FA-9BBD33CB83BC}">
      <dgm:prSet/>
      <dgm:spPr/>
      <dgm:t>
        <a:bodyPr/>
        <a:lstStyle/>
        <a:p>
          <a:endParaRPr lang="en-US"/>
        </a:p>
      </dgm:t>
    </dgm:pt>
    <dgm:pt modelId="{64BE45D5-1142-480E-9352-41928384A604}" type="sibTrans" cxnId="{8A2D66D6-8962-4B7F-B1FA-9BBD33CB83BC}">
      <dgm:prSet/>
      <dgm:spPr/>
      <dgm:t>
        <a:bodyPr/>
        <a:lstStyle/>
        <a:p>
          <a:endParaRPr lang="en-US"/>
        </a:p>
      </dgm:t>
    </dgm:pt>
    <dgm:pt modelId="{FF1B7C9E-76AC-4C25-B6AF-C472134151B2}">
      <dgm:prSet/>
      <dgm:spPr/>
      <dgm:t>
        <a:bodyPr/>
        <a:lstStyle/>
        <a:p>
          <a:r>
            <a:rPr lang="en-US" dirty="0"/>
            <a:t>Clinical Information Systems</a:t>
          </a:r>
        </a:p>
      </dgm:t>
    </dgm:pt>
    <dgm:pt modelId="{4164FB34-CEF4-4AEF-87AF-623A2788FAC9}" type="parTrans" cxnId="{C6DEF51F-9C6F-4A0D-BDD9-AD08B7F699DF}">
      <dgm:prSet/>
      <dgm:spPr/>
      <dgm:t>
        <a:bodyPr/>
        <a:lstStyle/>
        <a:p>
          <a:endParaRPr lang="en-US"/>
        </a:p>
      </dgm:t>
    </dgm:pt>
    <dgm:pt modelId="{1B99E064-3D57-4F42-91CE-E7BC6E1CC19C}" type="sibTrans" cxnId="{C6DEF51F-9C6F-4A0D-BDD9-AD08B7F699DF}">
      <dgm:prSet/>
      <dgm:spPr/>
      <dgm:t>
        <a:bodyPr/>
        <a:lstStyle/>
        <a:p>
          <a:endParaRPr lang="en-US"/>
        </a:p>
      </dgm:t>
    </dgm:pt>
    <dgm:pt modelId="{2BF9633F-2277-4185-A250-4247E86AC531}">
      <dgm:prSet/>
      <dgm:spPr/>
      <dgm:t>
        <a:bodyPr/>
        <a:lstStyle/>
        <a:p>
          <a:r>
            <a:rPr lang="en-US" dirty="0"/>
            <a:t>Enterprise Technology Services</a:t>
          </a:r>
        </a:p>
      </dgm:t>
    </dgm:pt>
    <dgm:pt modelId="{75CBA5F7-4910-48E4-A220-4E58C7A24C0D}" type="parTrans" cxnId="{8FF6304B-6EAE-49D7-9BA0-0BBC8ABB8F3C}">
      <dgm:prSet/>
      <dgm:spPr/>
      <dgm:t>
        <a:bodyPr/>
        <a:lstStyle/>
        <a:p>
          <a:endParaRPr lang="en-US"/>
        </a:p>
      </dgm:t>
    </dgm:pt>
    <dgm:pt modelId="{5DDEAFBD-74F4-4CAA-A4CD-2942FD6E9D62}" type="sibTrans" cxnId="{8FF6304B-6EAE-49D7-9BA0-0BBC8ABB8F3C}">
      <dgm:prSet/>
      <dgm:spPr/>
      <dgm:t>
        <a:bodyPr/>
        <a:lstStyle/>
        <a:p>
          <a:endParaRPr lang="en-US"/>
        </a:p>
      </dgm:t>
    </dgm:pt>
    <dgm:pt modelId="{0879E5D0-A0F3-4B0B-B8CE-6BB722B2C559}">
      <dgm:prSet/>
      <dgm:spPr/>
      <dgm:t>
        <a:bodyPr/>
        <a:lstStyle/>
        <a:p>
          <a:r>
            <a:rPr lang="en-US" dirty="0"/>
            <a:t>IT Infrastructure</a:t>
          </a:r>
        </a:p>
      </dgm:t>
    </dgm:pt>
    <dgm:pt modelId="{C9086756-F323-4F68-9EEB-99A7E6AA6046}" type="parTrans" cxnId="{46B7C4B5-3C6D-45FA-B99E-3714ADD357F5}">
      <dgm:prSet/>
      <dgm:spPr/>
      <dgm:t>
        <a:bodyPr/>
        <a:lstStyle/>
        <a:p>
          <a:endParaRPr lang="en-US"/>
        </a:p>
      </dgm:t>
    </dgm:pt>
    <dgm:pt modelId="{6C469BFE-6D2D-4334-B15E-4097CE86D5E7}" type="sibTrans" cxnId="{46B7C4B5-3C6D-45FA-B99E-3714ADD357F5}">
      <dgm:prSet/>
      <dgm:spPr/>
      <dgm:t>
        <a:bodyPr/>
        <a:lstStyle/>
        <a:p>
          <a:endParaRPr lang="en-US"/>
        </a:p>
      </dgm:t>
    </dgm:pt>
    <dgm:pt modelId="{76259730-32E4-4544-B160-7C9B93C68C17}">
      <dgm:prSet/>
      <dgm:spPr/>
      <dgm:t>
        <a:bodyPr/>
        <a:lstStyle/>
        <a:p>
          <a:r>
            <a:rPr lang="en-US" dirty="0"/>
            <a:t>Telecommunications</a:t>
          </a:r>
        </a:p>
      </dgm:t>
    </dgm:pt>
    <dgm:pt modelId="{14C7DFD4-FA1F-46AA-8014-18AED4C0D3C0}" type="parTrans" cxnId="{415D0EF4-2E5A-40A7-A2A3-6FC32DDD9C34}">
      <dgm:prSet/>
      <dgm:spPr/>
      <dgm:t>
        <a:bodyPr/>
        <a:lstStyle/>
        <a:p>
          <a:endParaRPr lang="en-US"/>
        </a:p>
      </dgm:t>
    </dgm:pt>
    <dgm:pt modelId="{0BD1A6D0-05AC-4103-91A5-1AFAA25E8519}" type="sibTrans" cxnId="{415D0EF4-2E5A-40A7-A2A3-6FC32DDD9C34}">
      <dgm:prSet/>
      <dgm:spPr/>
      <dgm:t>
        <a:bodyPr/>
        <a:lstStyle/>
        <a:p>
          <a:endParaRPr lang="en-US"/>
        </a:p>
      </dgm:t>
    </dgm:pt>
    <dgm:pt modelId="{2C579D07-CE3B-468F-A6C4-5361DD16598F}">
      <dgm:prSet/>
      <dgm:spPr/>
      <dgm:t>
        <a:bodyPr/>
        <a:lstStyle/>
        <a:p>
          <a:r>
            <a:rPr lang="en-US" dirty="0"/>
            <a:t>Nursing</a:t>
          </a:r>
        </a:p>
      </dgm:t>
    </dgm:pt>
    <dgm:pt modelId="{26C1594A-FAA2-4D92-8BB5-5D3BFE088DB2}" type="parTrans" cxnId="{4615FFEF-CF0D-476A-9161-B2FF1611DAF5}">
      <dgm:prSet/>
      <dgm:spPr/>
      <dgm:t>
        <a:bodyPr/>
        <a:lstStyle/>
        <a:p>
          <a:endParaRPr lang="en-US"/>
        </a:p>
      </dgm:t>
    </dgm:pt>
    <dgm:pt modelId="{D2058BE6-6973-44C7-8C16-62BB8979B67E}" type="sibTrans" cxnId="{4615FFEF-CF0D-476A-9161-B2FF1611DAF5}">
      <dgm:prSet/>
      <dgm:spPr/>
      <dgm:t>
        <a:bodyPr/>
        <a:lstStyle/>
        <a:p>
          <a:endParaRPr lang="en-US"/>
        </a:p>
      </dgm:t>
    </dgm:pt>
    <dgm:pt modelId="{8E0F740E-9692-4CF1-825A-DF67056FFA35}" type="pres">
      <dgm:prSet presAssocID="{04971842-8BCA-4075-AF96-5F2D0A2CDB54}" presName="hierChild1" presStyleCnt="0">
        <dgm:presLayoutVars>
          <dgm:orgChart val="1"/>
          <dgm:chPref val="1"/>
          <dgm:dir/>
          <dgm:animOne val="branch"/>
          <dgm:animLvl val="lvl"/>
          <dgm:resizeHandles/>
        </dgm:presLayoutVars>
      </dgm:prSet>
      <dgm:spPr/>
      <dgm:t>
        <a:bodyPr/>
        <a:lstStyle/>
        <a:p>
          <a:endParaRPr lang="en-US"/>
        </a:p>
      </dgm:t>
    </dgm:pt>
    <dgm:pt modelId="{D8DA2036-5A1A-4457-A3A1-D511A9DF0880}" type="pres">
      <dgm:prSet presAssocID="{11704316-8BC6-4B90-B724-CD31563B227B}" presName="hierRoot1" presStyleCnt="0">
        <dgm:presLayoutVars>
          <dgm:hierBranch val="init"/>
        </dgm:presLayoutVars>
      </dgm:prSet>
      <dgm:spPr/>
      <dgm:t>
        <a:bodyPr/>
        <a:lstStyle/>
        <a:p>
          <a:endParaRPr lang="en-US"/>
        </a:p>
      </dgm:t>
    </dgm:pt>
    <dgm:pt modelId="{AE8BE4B9-1A3F-4B54-814B-1B7742D8402E}" type="pres">
      <dgm:prSet presAssocID="{11704316-8BC6-4B90-B724-CD31563B227B}" presName="rootComposite1" presStyleCnt="0"/>
      <dgm:spPr/>
      <dgm:t>
        <a:bodyPr/>
        <a:lstStyle/>
        <a:p>
          <a:endParaRPr lang="en-US"/>
        </a:p>
      </dgm:t>
    </dgm:pt>
    <dgm:pt modelId="{700F8CBD-7B20-4C56-B627-83580FC76A7D}" type="pres">
      <dgm:prSet presAssocID="{11704316-8BC6-4B90-B724-CD31563B227B}" presName="rootText1" presStyleLbl="node0" presStyleIdx="0" presStyleCnt="1">
        <dgm:presLayoutVars>
          <dgm:chPref val="3"/>
        </dgm:presLayoutVars>
      </dgm:prSet>
      <dgm:spPr/>
      <dgm:t>
        <a:bodyPr/>
        <a:lstStyle/>
        <a:p>
          <a:endParaRPr lang="en-US"/>
        </a:p>
      </dgm:t>
    </dgm:pt>
    <dgm:pt modelId="{A9FAF05C-45D9-41C5-B842-7483E4C8E610}" type="pres">
      <dgm:prSet presAssocID="{11704316-8BC6-4B90-B724-CD31563B227B}" presName="rootConnector1" presStyleLbl="node1" presStyleIdx="0" presStyleCnt="0"/>
      <dgm:spPr/>
      <dgm:t>
        <a:bodyPr/>
        <a:lstStyle/>
        <a:p>
          <a:endParaRPr lang="en-US"/>
        </a:p>
      </dgm:t>
    </dgm:pt>
    <dgm:pt modelId="{512D3E05-A4D7-43E4-80E7-2840FDB0522E}" type="pres">
      <dgm:prSet presAssocID="{11704316-8BC6-4B90-B724-CD31563B227B}" presName="hierChild2" presStyleCnt="0"/>
      <dgm:spPr/>
      <dgm:t>
        <a:bodyPr/>
        <a:lstStyle/>
        <a:p>
          <a:endParaRPr lang="en-US"/>
        </a:p>
      </dgm:t>
    </dgm:pt>
    <dgm:pt modelId="{A5D00507-0248-4E63-B7A4-7EB0EFE8CBF1}" type="pres">
      <dgm:prSet presAssocID="{14009270-F61D-47E3-BE31-FDB960B9C31A}" presName="Name37" presStyleLbl="parChTrans1D2" presStyleIdx="0" presStyleCnt="5"/>
      <dgm:spPr/>
      <dgm:t>
        <a:bodyPr/>
        <a:lstStyle/>
        <a:p>
          <a:endParaRPr lang="en-US"/>
        </a:p>
      </dgm:t>
    </dgm:pt>
    <dgm:pt modelId="{E307DC5D-205B-4962-B550-F23B5413BCBE}" type="pres">
      <dgm:prSet presAssocID="{CCFE80E8-59C8-435E-BE42-5CEC214B18EB}" presName="hierRoot2" presStyleCnt="0">
        <dgm:presLayoutVars>
          <dgm:hierBranch val="init"/>
        </dgm:presLayoutVars>
      </dgm:prSet>
      <dgm:spPr/>
      <dgm:t>
        <a:bodyPr/>
        <a:lstStyle/>
        <a:p>
          <a:endParaRPr lang="en-US"/>
        </a:p>
      </dgm:t>
    </dgm:pt>
    <dgm:pt modelId="{9F44F89A-D479-49BB-AA43-500A5F2B015C}" type="pres">
      <dgm:prSet presAssocID="{CCFE80E8-59C8-435E-BE42-5CEC214B18EB}" presName="rootComposite" presStyleCnt="0"/>
      <dgm:spPr/>
      <dgm:t>
        <a:bodyPr/>
        <a:lstStyle/>
        <a:p>
          <a:endParaRPr lang="en-US"/>
        </a:p>
      </dgm:t>
    </dgm:pt>
    <dgm:pt modelId="{942B4823-3F41-49FC-B9D6-B5D440E4F883}" type="pres">
      <dgm:prSet presAssocID="{CCFE80E8-59C8-435E-BE42-5CEC214B18EB}" presName="rootText" presStyleLbl="node2" presStyleIdx="0" presStyleCnt="4">
        <dgm:presLayoutVars>
          <dgm:chPref val="3"/>
        </dgm:presLayoutVars>
      </dgm:prSet>
      <dgm:spPr/>
      <dgm:t>
        <a:bodyPr/>
        <a:lstStyle/>
        <a:p>
          <a:endParaRPr lang="en-US"/>
        </a:p>
      </dgm:t>
    </dgm:pt>
    <dgm:pt modelId="{75ADDC7F-3388-4DB0-AD9F-C74C06EE44EE}" type="pres">
      <dgm:prSet presAssocID="{CCFE80E8-59C8-435E-BE42-5CEC214B18EB}" presName="rootConnector" presStyleLbl="node2" presStyleIdx="0" presStyleCnt="4"/>
      <dgm:spPr/>
      <dgm:t>
        <a:bodyPr/>
        <a:lstStyle/>
        <a:p>
          <a:endParaRPr lang="en-US"/>
        </a:p>
      </dgm:t>
    </dgm:pt>
    <dgm:pt modelId="{AC9C598C-5DE9-4FA7-AC71-C379A504BB5B}" type="pres">
      <dgm:prSet presAssocID="{CCFE80E8-59C8-435E-BE42-5CEC214B18EB}" presName="hierChild4" presStyleCnt="0"/>
      <dgm:spPr/>
      <dgm:t>
        <a:bodyPr/>
        <a:lstStyle/>
        <a:p>
          <a:endParaRPr lang="en-US"/>
        </a:p>
      </dgm:t>
    </dgm:pt>
    <dgm:pt modelId="{74F33725-0C85-4746-ACAA-58572A628AB0}" type="pres">
      <dgm:prSet presAssocID="{875B2D11-6FCC-48C3-B45C-2FD9CCE57ED2}" presName="Name37" presStyleLbl="parChTrans1D3" presStyleIdx="0" presStyleCnt="19"/>
      <dgm:spPr/>
      <dgm:t>
        <a:bodyPr/>
        <a:lstStyle/>
        <a:p>
          <a:endParaRPr lang="en-US"/>
        </a:p>
      </dgm:t>
    </dgm:pt>
    <dgm:pt modelId="{2E74FDB7-2795-49CE-919E-5C8740D6F0D0}" type="pres">
      <dgm:prSet presAssocID="{C8AC7176-CC61-4A59-ABB9-EAAB254455D5}" presName="hierRoot2" presStyleCnt="0">
        <dgm:presLayoutVars>
          <dgm:hierBranch val="init"/>
        </dgm:presLayoutVars>
      </dgm:prSet>
      <dgm:spPr/>
      <dgm:t>
        <a:bodyPr/>
        <a:lstStyle/>
        <a:p>
          <a:endParaRPr lang="en-US"/>
        </a:p>
      </dgm:t>
    </dgm:pt>
    <dgm:pt modelId="{CF9D7651-B7BF-4793-8701-ECBB5E6F5A14}" type="pres">
      <dgm:prSet presAssocID="{C8AC7176-CC61-4A59-ABB9-EAAB254455D5}" presName="rootComposite" presStyleCnt="0"/>
      <dgm:spPr/>
      <dgm:t>
        <a:bodyPr/>
        <a:lstStyle/>
        <a:p>
          <a:endParaRPr lang="en-US"/>
        </a:p>
      </dgm:t>
    </dgm:pt>
    <dgm:pt modelId="{2127CC60-2CA4-4CFC-9A2A-8AB7C635A973}" type="pres">
      <dgm:prSet presAssocID="{C8AC7176-CC61-4A59-ABB9-EAAB254455D5}" presName="rootText" presStyleLbl="node3" presStyleIdx="0" presStyleCnt="19">
        <dgm:presLayoutVars>
          <dgm:chPref val="3"/>
        </dgm:presLayoutVars>
      </dgm:prSet>
      <dgm:spPr/>
      <dgm:t>
        <a:bodyPr/>
        <a:lstStyle/>
        <a:p>
          <a:endParaRPr lang="en-US"/>
        </a:p>
      </dgm:t>
    </dgm:pt>
    <dgm:pt modelId="{D72DBBC0-3622-45AB-B519-F3F0AA585FE0}" type="pres">
      <dgm:prSet presAssocID="{C8AC7176-CC61-4A59-ABB9-EAAB254455D5}" presName="rootConnector" presStyleLbl="node3" presStyleIdx="0" presStyleCnt="19"/>
      <dgm:spPr/>
      <dgm:t>
        <a:bodyPr/>
        <a:lstStyle/>
        <a:p>
          <a:endParaRPr lang="en-US"/>
        </a:p>
      </dgm:t>
    </dgm:pt>
    <dgm:pt modelId="{A207D1B2-CE44-4F25-9CEC-A405686299A2}" type="pres">
      <dgm:prSet presAssocID="{C8AC7176-CC61-4A59-ABB9-EAAB254455D5}" presName="hierChild4" presStyleCnt="0"/>
      <dgm:spPr/>
      <dgm:t>
        <a:bodyPr/>
        <a:lstStyle/>
        <a:p>
          <a:endParaRPr lang="en-US"/>
        </a:p>
      </dgm:t>
    </dgm:pt>
    <dgm:pt modelId="{BEE58C3C-9030-43A9-81A8-E9FFABD0E0BC}" type="pres">
      <dgm:prSet presAssocID="{C8AC7176-CC61-4A59-ABB9-EAAB254455D5}" presName="hierChild5" presStyleCnt="0"/>
      <dgm:spPr/>
      <dgm:t>
        <a:bodyPr/>
        <a:lstStyle/>
        <a:p>
          <a:endParaRPr lang="en-US"/>
        </a:p>
      </dgm:t>
    </dgm:pt>
    <dgm:pt modelId="{EE059F72-839C-437D-A303-4C9252B12E49}" type="pres">
      <dgm:prSet presAssocID="{A9275A8E-D3AD-417B-BBBC-C7D3B85EDD33}" presName="Name37" presStyleLbl="parChTrans1D3" presStyleIdx="1" presStyleCnt="19"/>
      <dgm:spPr/>
      <dgm:t>
        <a:bodyPr/>
        <a:lstStyle/>
        <a:p>
          <a:endParaRPr lang="en-US"/>
        </a:p>
      </dgm:t>
    </dgm:pt>
    <dgm:pt modelId="{D596FCE5-E7A0-4B38-BBBE-6D9E975289AD}" type="pres">
      <dgm:prSet presAssocID="{DA640102-7D44-4D8D-9314-E8E5E34270A5}" presName="hierRoot2" presStyleCnt="0">
        <dgm:presLayoutVars>
          <dgm:hierBranch val="init"/>
        </dgm:presLayoutVars>
      </dgm:prSet>
      <dgm:spPr/>
      <dgm:t>
        <a:bodyPr/>
        <a:lstStyle/>
        <a:p>
          <a:endParaRPr lang="en-US"/>
        </a:p>
      </dgm:t>
    </dgm:pt>
    <dgm:pt modelId="{22CA5A28-B3B8-4222-84D0-00895E27726A}" type="pres">
      <dgm:prSet presAssocID="{DA640102-7D44-4D8D-9314-E8E5E34270A5}" presName="rootComposite" presStyleCnt="0"/>
      <dgm:spPr/>
      <dgm:t>
        <a:bodyPr/>
        <a:lstStyle/>
        <a:p>
          <a:endParaRPr lang="en-US"/>
        </a:p>
      </dgm:t>
    </dgm:pt>
    <dgm:pt modelId="{EE2D946C-A86F-4BCB-BDBF-A6E0C4514538}" type="pres">
      <dgm:prSet presAssocID="{DA640102-7D44-4D8D-9314-E8E5E34270A5}" presName="rootText" presStyleLbl="node3" presStyleIdx="1" presStyleCnt="19">
        <dgm:presLayoutVars>
          <dgm:chPref val="3"/>
        </dgm:presLayoutVars>
      </dgm:prSet>
      <dgm:spPr/>
      <dgm:t>
        <a:bodyPr/>
        <a:lstStyle/>
        <a:p>
          <a:endParaRPr lang="en-US"/>
        </a:p>
      </dgm:t>
    </dgm:pt>
    <dgm:pt modelId="{690DF84F-5BE4-4944-8FB8-34EE070A1989}" type="pres">
      <dgm:prSet presAssocID="{DA640102-7D44-4D8D-9314-E8E5E34270A5}" presName="rootConnector" presStyleLbl="node3" presStyleIdx="1" presStyleCnt="19"/>
      <dgm:spPr/>
      <dgm:t>
        <a:bodyPr/>
        <a:lstStyle/>
        <a:p>
          <a:endParaRPr lang="en-US"/>
        </a:p>
      </dgm:t>
    </dgm:pt>
    <dgm:pt modelId="{B679D50F-A349-47C7-A4A6-B1F480E6D6A4}" type="pres">
      <dgm:prSet presAssocID="{DA640102-7D44-4D8D-9314-E8E5E34270A5}" presName="hierChild4" presStyleCnt="0"/>
      <dgm:spPr/>
      <dgm:t>
        <a:bodyPr/>
        <a:lstStyle/>
        <a:p>
          <a:endParaRPr lang="en-US"/>
        </a:p>
      </dgm:t>
    </dgm:pt>
    <dgm:pt modelId="{8B1FBB52-7E87-449E-811F-EEB9B0762A90}" type="pres">
      <dgm:prSet presAssocID="{DA640102-7D44-4D8D-9314-E8E5E34270A5}" presName="hierChild5" presStyleCnt="0"/>
      <dgm:spPr/>
      <dgm:t>
        <a:bodyPr/>
        <a:lstStyle/>
        <a:p>
          <a:endParaRPr lang="en-US"/>
        </a:p>
      </dgm:t>
    </dgm:pt>
    <dgm:pt modelId="{5D9380B9-EE5A-4CB4-899D-0C723C535123}" type="pres">
      <dgm:prSet presAssocID="{BF084C48-545F-474B-9CB7-0D5A0D0D1E69}" presName="Name37" presStyleLbl="parChTrans1D3" presStyleIdx="2" presStyleCnt="19"/>
      <dgm:spPr/>
      <dgm:t>
        <a:bodyPr/>
        <a:lstStyle/>
        <a:p>
          <a:endParaRPr lang="en-US"/>
        </a:p>
      </dgm:t>
    </dgm:pt>
    <dgm:pt modelId="{22507CBD-D1B5-48B3-9470-A2582A64E0F4}" type="pres">
      <dgm:prSet presAssocID="{A801F9AC-7EBD-49C1-B79A-EDE2756A333D}" presName="hierRoot2" presStyleCnt="0">
        <dgm:presLayoutVars>
          <dgm:hierBranch val="init"/>
        </dgm:presLayoutVars>
      </dgm:prSet>
      <dgm:spPr/>
      <dgm:t>
        <a:bodyPr/>
        <a:lstStyle/>
        <a:p>
          <a:endParaRPr lang="en-US"/>
        </a:p>
      </dgm:t>
    </dgm:pt>
    <dgm:pt modelId="{59F4B17C-E42B-4832-AD46-E63BA25D287F}" type="pres">
      <dgm:prSet presAssocID="{A801F9AC-7EBD-49C1-B79A-EDE2756A333D}" presName="rootComposite" presStyleCnt="0"/>
      <dgm:spPr/>
      <dgm:t>
        <a:bodyPr/>
        <a:lstStyle/>
        <a:p>
          <a:endParaRPr lang="en-US"/>
        </a:p>
      </dgm:t>
    </dgm:pt>
    <dgm:pt modelId="{871B0C62-0E2F-4026-8494-3C038CA86C68}" type="pres">
      <dgm:prSet presAssocID="{A801F9AC-7EBD-49C1-B79A-EDE2756A333D}" presName="rootText" presStyleLbl="node3" presStyleIdx="2" presStyleCnt="19">
        <dgm:presLayoutVars>
          <dgm:chPref val="3"/>
        </dgm:presLayoutVars>
      </dgm:prSet>
      <dgm:spPr/>
      <dgm:t>
        <a:bodyPr/>
        <a:lstStyle/>
        <a:p>
          <a:endParaRPr lang="en-US"/>
        </a:p>
      </dgm:t>
    </dgm:pt>
    <dgm:pt modelId="{AD7C71CB-9136-4F94-856B-A111C97948D6}" type="pres">
      <dgm:prSet presAssocID="{A801F9AC-7EBD-49C1-B79A-EDE2756A333D}" presName="rootConnector" presStyleLbl="node3" presStyleIdx="2" presStyleCnt="19"/>
      <dgm:spPr/>
      <dgm:t>
        <a:bodyPr/>
        <a:lstStyle/>
        <a:p>
          <a:endParaRPr lang="en-US"/>
        </a:p>
      </dgm:t>
    </dgm:pt>
    <dgm:pt modelId="{BAC2F573-BF59-4506-AF62-0BDE57F27E7A}" type="pres">
      <dgm:prSet presAssocID="{A801F9AC-7EBD-49C1-B79A-EDE2756A333D}" presName="hierChild4" presStyleCnt="0"/>
      <dgm:spPr/>
      <dgm:t>
        <a:bodyPr/>
        <a:lstStyle/>
        <a:p>
          <a:endParaRPr lang="en-US"/>
        </a:p>
      </dgm:t>
    </dgm:pt>
    <dgm:pt modelId="{98B5374C-8385-45BB-A247-1E2940B61638}" type="pres">
      <dgm:prSet presAssocID="{A801F9AC-7EBD-49C1-B79A-EDE2756A333D}" presName="hierChild5" presStyleCnt="0"/>
      <dgm:spPr/>
      <dgm:t>
        <a:bodyPr/>
        <a:lstStyle/>
        <a:p>
          <a:endParaRPr lang="en-US"/>
        </a:p>
      </dgm:t>
    </dgm:pt>
    <dgm:pt modelId="{2D20E839-40B8-475A-9EF7-65EB34268913}" type="pres">
      <dgm:prSet presAssocID="{57B1796E-6DC3-4209-88A0-69C6A66974D6}" presName="Name37" presStyleLbl="parChTrans1D3" presStyleIdx="3" presStyleCnt="19"/>
      <dgm:spPr/>
      <dgm:t>
        <a:bodyPr/>
        <a:lstStyle/>
        <a:p>
          <a:endParaRPr lang="en-US"/>
        </a:p>
      </dgm:t>
    </dgm:pt>
    <dgm:pt modelId="{2340C44F-151C-4459-8BA1-80E29B9D3E68}" type="pres">
      <dgm:prSet presAssocID="{AA89AD9D-B548-47A3-89A6-4C68B546D3C1}" presName="hierRoot2" presStyleCnt="0">
        <dgm:presLayoutVars>
          <dgm:hierBranch val="init"/>
        </dgm:presLayoutVars>
      </dgm:prSet>
      <dgm:spPr/>
      <dgm:t>
        <a:bodyPr/>
        <a:lstStyle/>
        <a:p>
          <a:endParaRPr lang="en-US"/>
        </a:p>
      </dgm:t>
    </dgm:pt>
    <dgm:pt modelId="{592DF636-59E1-4C25-8CC8-85171F5A76D9}" type="pres">
      <dgm:prSet presAssocID="{AA89AD9D-B548-47A3-89A6-4C68B546D3C1}" presName="rootComposite" presStyleCnt="0"/>
      <dgm:spPr/>
      <dgm:t>
        <a:bodyPr/>
        <a:lstStyle/>
        <a:p>
          <a:endParaRPr lang="en-US"/>
        </a:p>
      </dgm:t>
    </dgm:pt>
    <dgm:pt modelId="{052ABFF0-13D0-4038-BBAC-0F3E11686179}" type="pres">
      <dgm:prSet presAssocID="{AA89AD9D-B548-47A3-89A6-4C68B546D3C1}" presName="rootText" presStyleLbl="node3" presStyleIdx="3" presStyleCnt="19">
        <dgm:presLayoutVars>
          <dgm:chPref val="3"/>
        </dgm:presLayoutVars>
      </dgm:prSet>
      <dgm:spPr/>
      <dgm:t>
        <a:bodyPr/>
        <a:lstStyle/>
        <a:p>
          <a:endParaRPr lang="en-US"/>
        </a:p>
      </dgm:t>
    </dgm:pt>
    <dgm:pt modelId="{114180CC-F80C-4D42-AD16-73C63B994B6F}" type="pres">
      <dgm:prSet presAssocID="{AA89AD9D-B548-47A3-89A6-4C68B546D3C1}" presName="rootConnector" presStyleLbl="node3" presStyleIdx="3" presStyleCnt="19"/>
      <dgm:spPr/>
      <dgm:t>
        <a:bodyPr/>
        <a:lstStyle/>
        <a:p>
          <a:endParaRPr lang="en-US"/>
        </a:p>
      </dgm:t>
    </dgm:pt>
    <dgm:pt modelId="{EF0665E3-2E17-412E-894F-88547CBF2374}" type="pres">
      <dgm:prSet presAssocID="{AA89AD9D-B548-47A3-89A6-4C68B546D3C1}" presName="hierChild4" presStyleCnt="0"/>
      <dgm:spPr/>
      <dgm:t>
        <a:bodyPr/>
        <a:lstStyle/>
        <a:p>
          <a:endParaRPr lang="en-US"/>
        </a:p>
      </dgm:t>
    </dgm:pt>
    <dgm:pt modelId="{803366FE-FD43-4037-9BB1-509F36927276}" type="pres">
      <dgm:prSet presAssocID="{AA89AD9D-B548-47A3-89A6-4C68B546D3C1}" presName="hierChild5" presStyleCnt="0"/>
      <dgm:spPr/>
      <dgm:t>
        <a:bodyPr/>
        <a:lstStyle/>
        <a:p>
          <a:endParaRPr lang="en-US"/>
        </a:p>
      </dgm:t>
    </dgm:pt>
    <dgm:pt modelId="{76FD018C-300B-45B5-9044-9B4E0CC9D1C1}" type="pres">
      <dgm:prSet presAssocID="{3C8F2BBE-28C2-4D61-9C6D-3125BB5FAC89}" presName="Name37" presStyleLbl="parChTrans1D3" presStyleIdx="4" presStyleCnt="19"/>
      <dgm:spPr/>
      <dgm:t>
        <a:bodyPr/>
        <a:lstStyle/>
        <a:p>
          <a:endParaRPr lang="en-US"/>
        </a:p>
      </dgm:t>
    </dgm:pt>
    <dgm:pt modelId="{8B1EA8E5-ABFA-4833-AD57-09C3139075F5}" type="pres">
      <dgm:prSet presAssocID="{A01FF149-6AC2-4B3F-8AD5-95221175414E}" presName="hierRoot2" presStyleCnt="0">
        <dgm:presLayoutVars>
          <dgm:hierBranch val="init"/>
        </dgm:presLayoutVars>
      </dgm:prSet>
      <dgm:spPr/>
      <dgm:t>
        <a:bodyPr/>
        <a:lstStyle/>
        <a:p>
          <a:endParaRPr lang="en-US"/>
        </a:p>
      </dgm:t>
    </dgm:pt>
    <dgm:pt modelId="{11A78A84-63B1-4473-9882-110234E0800A}" type="pres">
      <dgm:prSet presAssocID="{A01FF149-6AC2-4B3F-8AD5-95221175414E}" presName="rootComposite" presStyleCnt="0"/>
      <dgm:spPr/>
      <dgm:t>
        <a:bodyPr/>
        <a:lstStyle/>
        <a:p>
          <a:endParaRPr lang="en-US"/>
        </a:p>
      </dgm:t>
    </dgm:pt>
    <dgm:pt modelId="{671DF69C-DA7A-4FB1-A8BC-920670E6BCD5}" type="pres">
      <dgm:prSet presAssocID="{A01FF149-6AC2-4B3F-8AD5-95221175414E}" presName="rootText" presStyleLbl="node3" presStyleIdx="4" presStyleCnt="19">
        <dgm:presLayoutVars>
          <dgm:chPref val="3"/>
        </dgm:presLayoutVars>
      </dgm:prSet>
      <dgm:spPr/>
      <dgm:t>
        <a:bodyPr/>
        <a:lstStyle/>
        <a:p>
          <a:endParaRPr lang="en-US"/>
        </a:p>
      </dgm:t>
    </dgm:pt>
    <dgm:pt modelId="{9423572E-43E9-493C-8E0E-37ABE3824321}" type="pres">
      <dgm:prSet presAssocID="{A01FF149-6AC2-4B3F-8AD5-95221175414E}" presName="rootConnector" presStyleLbl="node3" presStyleIdx="4" presStyleCnt="19"/>
      <dgm:spPr/>
      <dgm:t>
        <a:bodyPr/>
        <a:lstStyle/>
        <a:p>
          <a:endParaRPr lang="en-US"/>
        </a:p>
      </dgm:t>
    </dgm:pt>
    <dgm:pt modelId="{F6F36883-B85D-4578-8121-9FBB6ABBCB11}" type="pres">
      <dgm:prSet presAssocID="{A01FF149-6AC2-4B3F-8AD5-95221175414E}" presName="hierChild4" presStyleCnt="0"/>
      <dgm:spPr/>
      <dgm:t>
        <a:bodyPr/>
        <a:lstStyle/>
        <a:p>
          <a:endParaRPr lang="en-US"/>
        </a:p>
      </dgm:t>
    </dgm:pt>
    <dgm:pt modelId="{C07C4231-7F88-4E77-AD14-E7DAF01AB26C}" type="pres">
      <dgm:prSet presAssocID="{A01FF149-6AC2-4B3F-8AD5-95221175414E}" presName="hierChild5" presStyleCnt="0"/>
      <dgm:spPr/>
      <dgm:t>
        <a:bodyPr/>
        <a:lstStyle/>
        <a:p>
          <a:endParaRPr lang="en-US"/>
        </a:p>
      </dgm:t>
    </dgm:pt>
    <dgm:pt modelId="{576E02A0-87FA-4B84-AF56-EB02E063A7F6}" type="pres">
      <dgm:prSet presAssocID="{97EF830C-6108-45B8-A1D1-10ABBFE28D9C}" presName="Name37" presStyleLbl="parChTrans1D3" presStyleIdx="5" presStyleCnt="19"/>
      <dgm:spPr/>
      <dgm:t>
        <a:bodyPr/>
        <a:lstStyle/>
        <a:p>
          <a:endParaRPr lang="en-US"/>
        </a:p>
      </dgm:t>
    </dgm:pt>
    <dgm:pt modelId="{189921E7-0A1F-4AB3-9755-1904B59A4186}" type="pres">
      <dgm:prSet presAssocID="{D07CF912-1A2E-4B16-BAF7-5EA951BD0200}" presName="hierRoot2" presStyleCnt="0">
        <dgm:presLayoutVars>
          <dgm:hierBranch val="init"/>
        </dgm:presLayoutVars>
      </dgm:prSet>
      <dgm:spPr/>
      <dgm:t>
        <a:bodyPr/>
        <a:lstStyle/>
        <a:p>
          <a:endParaRPr lang="en-US"/>
        </a:p>
      </dgm:t>
    </dgm:pt>
    <dgm:pt modelId="{5B78D3FD-3CCF-42AE-8DFA-32C87CC85AB6}" type="pres">
      <dgm:prSet presAssocID="{D07CF912-1A2E-4B16-BAF7-5EA951BD0200}" presName="rootComposite" presStyleCnt="0"/>
      <dgm:spPr/>
      <dgm:t>
        <a:bodyPr/>
        <a:lstStyle/>
        <a:p>
          <a:endParaRPr lang="en-US"/>
        </a:p>
      </dgm:t>
    </dgm:pt>
    <dgm:pt modelId="{9DA958F2-0DD3-4798-A042-0F0017E0D707}" type="pres">
      <dgm:prSet presAssocID="{D07CF912-1A2E-4B16-BAF7-5EA951BD0200}" presName="rootText" presStyleLbl="node3" presStyleIdx="5" presStyleCnt="19">
        <dgm:presLayoutVars>
          <dgm:chPref val="3"/>
        </dgm:presLayoutVars>
      </dgm:prSet>
      <dgm:spPr/>
      <dgm:t>
        <a:bodyPr/>
        <a:lstStyle/>
        <a:p>
          <a:endParaRPr lang="en-US"/>
        </a:p>
      </dgm:t>
    </dgm:pt>
    <dgm:pt modelId="{51518CA7-7ECA-4192-8B9F-A6885755E3AB}" type="pres">
      <dgm:prSet presAssocID="{D07CF912-1A2E-4B16-BAF7-5EA951BD0200}" presName="rootConnector" presStyleLbl="node3" presStyleIdx="5" presStyleCnt="19"/>
      <dgm:spPr/>
      <dgm:t>
        <a:bodyPr/>
        <a:lstStyle/>
        <a:p>
          <a:endParaRPr lang="en-US"/>
        </a:p>
      </dgm:t>
    </dgm:pt>
    <dgm:pt modelId="{322A3D4F-A32C-4A8D-8AC8-835E90EC35EC}" type="pres">
      <dgm:prSet presAssocID="{D07CF912-1A2E-4B16-BAF7-5EA951BD0200}" presName="hierChild4" presStyleCnt="0"/>
      <dgm:spPr/>
      <dgm:t>
        <a:bodyPr/>
        <a:lstStyle/>
        <a:p>
          <a:endParaRPr lang="en-US"/>
        </a:p>
      </dgm:t>
    </dgm:pt>
    <dgm:pt modelId="{3E90C3C3-8063-4C80-83D0-F5CE657107D6}" type="pres">
      <dgm:prSet presAssocID="{D07CF912-1A2E-4B16-BAF7-5EA951BD0200}" presName="hierChild5" presStyleCnt="0"/>
      <dgm:spPr/>
      <dgm:t>
        <a:bodyPr/>
        <a:lstStyle/>
        <a:p>
          <a:endParaRPr lang="en-US"/>
        </a:p>
      </dgm:t>
    </dgm:pt>
    <dgm:pt modelId="{51839777-9A13-46F5-B850-A42CF71E029A}" type="pres">
      <dgm:prSet presAssocID="{CCFE80E8-59C8-435E-BE42-5CEC214B18EB}" presName="hierChild5" presStyleCnt="0"/>
      <dgm:spPr/>
      <dgm:t>
        <a:bodyPr/>
        <a:lstStyle/>
        <a:p>
          <a:endParaRPr lang="en-US"/>
        </a:p>
      </dgm:t>
    </dgm:pt>
    <dgm:pt modelId="{8C22C218-901C-4B97-B966-8FBE1AE37458}" type="pres">
      <dgm:prSet presAssocID="{DA54325C-03C2-4A2B-A21D-5F4F5D645E75}" presName="Name37" presStyleLbl="parChTrans1D2" presStyleIdx="1" presStyleCnt="5"/>
      <dgm:spPr/>
      <dgm:t>
        <a:bodyPr/>
        <a:lstStyle/>
        <a:p>
          <a:endParaRPr lang="en-US"/>
        </a:p>
      </dgm:t>
    </dgm:pt>
    <dgm:pt modelId="{305C2B27-8AAC-4851-B771-B2D5FB953DB6}" type="pres">
      <dgm:prSet presAssocID="{877DD6D2-A8C9-40C8-8019-5E8F0D8F1EC6}" presName="hierRoot2" presStyleCnt="0">
        <dgm:presLayoutVars>
          <dgm:hierBranch val="init"/>
        </dgm:presLayoutVars>
      </dgm:prSet>
      <dgm:spPr/>
      <dgm:t>
        <a:bodyPr/>
        <a:lstStyle/>
        <a:p>
          <a:endParaRPr lang="en-US"/>
        </a:p>
      </dgm:t>
    </dgm:pt>
    <dgm:pt modelId="{7B1BA6F4-CE8D-43B9-94EB-F1742AFBB0FE}" type="pres">
      <dgm:prSet presAssocID="{877DD6D2-A8C9-40C8-8019-5E8F0D8F1EC6}" presName="rootComposite" presStyleCnt="0"/>
      <dgm:spPr/>
      <dgm:t>
        <a:bodyPr/>
        <a:lstStyle/>
        <a:p>
          <a:endParaRPr lang="en-US"/>
        </a:p>
      </dgm:t>
    </dgm:pt>
    <dgm:pt modelId="{B84D2FC3-F680-4371-80A4-5E30EECA146C}" type="pres">
      <dgm:prSet presAssocID="{877DD6D2-A8C9-40C8-8019-5E8F0D8F1EC6}" presName="rootText" presStyleLbl="node2" presStyleIdx="1" presStyleCnt="4">
        <dgm:presLayoutVars>
          <dgm:chPref val="3"/>
        </dgm:presLayoutVars>
      </dgm:prSet>
      <dgm:spPr/>
      <dgm:t>
        <a:bodyPr/>
        <a:lstStyle/>
        <a:p>
          <a:endParaRPr lang="en-US"/>
        </a:p>
      </dgm:t>
    </dgm:pt>
    <dgm:pt modelId="{BC27E3ED-6A51-4A0E-9B00-C5B9C854170C}" type="pres">
      <dgm:prSet presAssocID="{877DD6D2-A8C9-40C8-8019-5E8F0D8F1EC6}" presName="rootConnector" presStyleLbl="node2" presStyleIdx="1" presStyleCnt="4"/>
      <dgm:spPr/>
      <dgm:t>
        <a:bodyPr/>
        <a:lstStyle/>
        <a:p>
          <a:endParaRPr lang="en-US"/>
        </a:p>
      </dgm:t>
    </dgm:pt>
    <dgm:pt modelId="{ED3F476E-B693-4B66-9997-504D84D97E07}" type="pres">
      <dgm:prSet presAssocID="{877DD6D2-A8C9-40C8-8019-5E8F0D8F1EC6}" presName="hierChild4" presStyleCnt="0"/>
      <dgm:spPr/>
      <dgm:t>
        <a:bodyPr/>
        <a:lstStyle/>
        <a:p>
          <a:endParaRPr lang="en-US"/>
        </a:p>
      </dgm:t>
    </dgm:pt>
    <dgm:pt modelId="{4141EA7D-8971-4745-AB04-C47CCA952D54}" type="pres">
      <dgm:prSet presAssocID="{909BDE47-7316-426C-B12B-DC4BA7E7B8D7}" presName="Name37" presStyleLbl="parChTrans1D3" presStyleIdx="6" presStyleCnt="19"/>
      <dgm:spPr/>
      <dgm:t>
        <a:bodyPr/>
        <a:lstStyle/>
        <a:p>
          <a:endParaRPr lang="en-US"/>
        </a:p>
      </dgm:t>
    </dgm:pt>
    <dgm:pt modelId="{49840693-318F-4937-8B1B-DAF4E69E9818}" type="pres">
      <dgm:prSet presAssocID="{0024325D-C3BE-4F55-9E85-0B59298A854A}" presName="hierRoot2" presStyleCnt="0">
        <dgm:presLayoutVars>
          <dgm:hierBranch val="init"/>
        </dgm:presLayoutVars>
      </dgm:prSet>
      <dgm:spPr/>
      <dgm:t>
        <a:bodyPr/>
        <a:lstStyle/>
        <a:p>
          <a:endParaRPr lang="en-US"/>
        </a:p>
      </dgm:t>
    </dgm:pt>
    <dgm:pt modelId="{58639A36-08AF-494D-9771-D1F4F4CFA55D}" type="pres">
      <dgm:prSet presAssocID="{0024325D-C3BE-4F55-9E85-0B59298A854A}" presName="rootComposite" presStyleCnt="0"/>
      <dgm:spPr/>
      <dgm:t>
        <a:bodyPr/>
        <a:lstStyle/>
        <a:p>
          <a:endParaRPr lang="en-US"/>
        </a:p>
      </dgm:t>
    </dgm:pt>
    <dgm:pt modelId="{5B82A446-98DA-49FD-A5AB-F86D91F778B7}" type="pres">
      <dgm:prSet presAssocID="{0024325D-C3BE-4F55-9E85-0B59298A854A}" presName="rootText" presStyleLbl="node3" presStyleIdx="6" presStyleCnt="19" custLinFactNeighborX="1666" custLinFactNeighborY="1666">
        <dgm:presLayoutVars>
          <dgm:chPref val="3"/>
        </dgm:presLayoutVars>
      </dgm:prSet>
      <dgm:spPr/>
      <dgm:t>
        <a:bodyPr/>
        <a:lstStyle/>
        <a:p>
          <a:endParaRPr lang="en-US"/>
        </a:p>
      </dgm:t>
    </dgm:pt>
    <dgm:pt modelId="{4BA7C6F7-7288-4F44-8A3C-EEFD18232D00}" type="pres">
      <dgm:prSet presAssocID="{0024325D-C3BE-4F55-9E85-0B59298A854A}" presName="rootConnector" presStyleLbl="node3" presStyleIdx="6" presStyleCnt="19"/>
      <dgm:spPr/>
      <dgm:t>
        <a:bodyPr/>
        <a:lstStyle/>
        <a:p>
          <a:endParaRPr lang="en-US"/>
        </a:p>
      </dgm:t>
    </dgm:pt>
    <dgm:pt modelId="{7C7B8AD5-8C2B-49F5-AD00-4700725AB6D9}" type="pres">
      <dgm:prSet presAssocID="{0024325D-C3BE-4F55-9E85-0B59298A854A}" presName="hierChild4" presStyleCnt="0"/>
      <dgm:spPr/>
      <dgm:t>
        <a:bodyPr/>
        <a:lstStyle/>
        <a:p>
          <a:endParaRPr lang="en-US"/>
        </a:p>
      </dgm:t>
    </dgm:pt>
    <dgm:pt modelId="{78C40CB8-D00B-4359-8E28-7B6982377631}" type="pres">
      <dgm:prSet presAssocID="{0024325D-C3BE-4F55-9E85-0B59298A854A}" presName="hierChild5" presStyleCnt="0"/>
      <dgm:spPr/>
      <dgm:t>
        <a:bodyPr/>
        <a:lstStyle/>
        <a:p>
          <a:endParaRPr lang="en-US"/>
        </a:p>
      </dgm:t>
    </dgm:pt>
    <dgm:pt modelId="{7F4894BD-1BE9-4A0E-9C03-4907D5CE49AC}" type="pres">
      <dgm:prSet presAssocID="{5303A8FF-A2B5-4631-8C28-8E0998876EF9}" presName="Name37" presStyleLbl="parChTrans1D3" presStyleIdx="7" presStyleCnt="19"/>
      <dgm:spPr/>
      <dgm:t>
        <a:bodyPr/>
        <a:lstStyle/>
        <a:p>
          <a:endParaRPr lang="en-US"/>
        </a:p>
      </dgm:t>
    </dgm:pt>
    <dgm:pt modelId="{C88352B5-51A2-4E1D-9502-4890CA9EACB6}" type="pres">
      <dgm:prSet presAssocID="{1D5F11E0-D0A0-4EB4-804C-9E81B5CFFFAD}" presName="hierRoot2" presStyleCnt="0">
        <dgm:presLayoutVars>
          <dgm:hierBranch val="init"/>
        </dgm:presLayoutVars>
      </dgm:prSet>
      <dgm:spPr/>
      <dgm:t>
        <a:bodyPr/>
        <a:lstStyle/>
        <a:p>
          <a:endParaRPr lang="en-US"/>
        </a:p>
      </dgm:t>
    </dgm:pt>
    <dgm:pt modelId="{D608096D-025D-4096-9B19-BCB6810208A2}" type="pres">
      <dgm:prSet presAssocID="{1D5F11E0-D0A0-4EB4-804C-9E81B5CFFFAD}" presName="rootComposite" presStyleCnt="0"/>
      <dgm:spPr/>
      <dgm:t>
        <a:bodyPr/>
        <a:lstStyle/>
        <a:p>
          <a:endParaRPr lang="en-US"/>
        </a:p>
      </dgm:t>
    </dgm:pt>
    <dgm:pt modelId="{93C39F16-7ED6-4A68-8BD0-171CB355FCDF}" type="pres">
      <dgm:prSet presAssocID="{1D5F11E0-D0A0-4EB4-804C-9E81B5CFFFAD}" presName="rootText" presStyleLbl="node3" presStyleIdx="7" presStyleCnt="19">
        <dgm:presLayoutVars>
          <dgm:chPref val="3"/>
        </dgm:presLayoutVars>
      </dgm:prSet>
      <dgm:spPr/>
      <dgm:t>
        <a:bodyPr/>
        <a:lstStyle/>
        <a:p>
          <a:endParaRPr lang="en-US"/>
        </a:p>
      </dgm:t>
    </dgm:pt>
    <dgm:pt modelId="{B9C16F5F-5D49-4AA2-8EB7-6F04A142D6F1}" type="pres">
      <dgm:prSet presAssocID="{1D5F11E0-D0A0-4EB4-804C-9E81B5CFFFAD}" presName="rootConnector" presStyleLbl="node3" presStyleIdx="7" presStyleCnt="19"/>
      <dgm:spPr/>
      <dgm:t>
        <a:bodyPr/>
        <a:lstStyle/>
        <a:p>
          <a:endParaRPr lang="en-US"/>
        </a:p>
      </dgm:t>
    </dgm:pt>
    <dgm:pt modelId="{A03E65B3-3828-4291-BAB1-A800C466236B}" type="pres">
      <dgm:prSet presAssocID="{1D5F11E0-D0A0-4EB4-804C-9E81B5CFFFAD}" presName="hierChild4" presStyleCnt="0"/>
      <dgm:spPr/>
      <dgm:t>
        <a:bodyPr/>
        <a:lstStyle/>
        <a:p>
          <a:endParaRPr lang="en-US"/>
        </a:p>
      </dgm:t>
    </dgm:pt>
    <dgm:pt modelId="{FA81FD61-4AB5-4BA8-9EB5-8ACE0A1364FB}" type="pres">
      <dgm:prSet presAssocID="{1D5F11E0-D0A0-4EB4-804C-9E81B5CFFFAD}" presName="hierChild5" presStyleCnt="0"/>
      <dgm:spPr/>
      <dgm:t>
        <a:bodyPr/>
        <a:lstStyle/>
        <a:p>
          <a:endParaRPr lang="en-US"/>
        </a:p>
      </dgm:t>
    </dgm:pt>
    <dgm:pt modelId="{C321779F-1061-41EA-A9C3-8245AFFAADE2}" type="pres">
      <dgm:prSet presAssocID="{3FE86714-E87B-4C25-A3B5-1651D3AC29A6}" presName="Name37" presStyleLbl="parChTrans1D3" presStyleIdx="8" presStyleCnt="19"/>
      <dgm:spPr/>
      <dgm:t>
        <a:bodyPr/>
        <a:lstStyle/>
        <a:p>
          <a:endParaRPr lang="en-US"/>
        </a:p>
      </dgm:t>
    </dgm:pt>
    <dgm:pt modelId="{66AC6E58-870C-425A-95FD-4182E9E3B9E3}" type="pres">
      <dgm:prSet presAssocID="{42A681E2-35BA-4233-A2CB-8419D8E73604}" presName="hierRoot2" presStyleCnt="0">
        <dgm:presLayoutVars>
          <dgm:hierBranch val="init"/>
        </dgm:presLayoutVars>
      </dgm:prSet>
      <dgm:spPr/>
      <dgm:t>
        <a:bodyPr/>
        <a:lstStyle/>
        <a:p>
          <a:endParaRPr lang="en-US"/>
        </a:p>
      </dgm:t>
    </dgm:pt>
    <dgm:pt modelId="{E6734022-CEC4-4FF0-931E-ED0A374F0820}" type="pres">
      <dgm:prSet presAssocID="{42A681E2-35BA-4233-A2CB-8419D8E73604}" presName="rootComposite" presStyleCnt="0"/>
      <dgm:spPr/>
      <dgm:t>
        <a:bodyPr/>
        <a:lstStyle/>
        <a:p>
          <a:endParaRPr lang="en-US"/>
        </a:p>
      </dgm:t>
    </dgm:pt>
    <dgm:pt modelId="{473C5049-13C7-4015-AB60-1E815D21DD57}" type="pres">
      <dgm:prSet presAssocID="{42A681E2-35BA-4233-A2CB-8419D8E73604}" presName="rootText" presStyleLbl="node3" presStyleIdx="8" presStyleCnt="19">
        <dgm:presLayoutVars>
          <dgm:chPref val="3"/>
        </dgm:presLayoutVars>
      </dgm:prSet>
      <dgm:spPr/>
      <dgm:t>
        <a:bodyPr/>
        <a:lstStyle/>
        <a:p>
          <a:endParaRPr lang="en-US"/>
        </a:p>
      </dgm:t>
    </dgm:pt>
    <dgm:pt modelId="{CDAE9606-4CE9-494A-BF9F-CA73F353C111}" type="pres">
      <dgm:prSet presAssocID="{42A681E2-35BA-4233-A2CB-8419D8E73604}" presName="rootConnector" presStyleLbl="node3" presStyleIdx="8" presStyleCnt="19"/>
      <dgm:spPr/>
      <dgm:t>
        <a:bodyPr/>
        <a:lstStyle/>
        <a:p>
          <a:endParaRPr lang="en-US"/>
        </a:p>
      </dgm:t>
    </dgm:pt>
    <dgm:pt modelId="{02EA0E1E-A9E8-402E-9A4E-B0B6FB1E75A0}" type="pres">
      <dgm:prSet presAssocID="{42A681E2-35BA-4233-A2CB-8419D8E73604}" presName="hierChild4" presStyleCnt="0"/>
      <dgm:spPr/>
      <dgm:t>
        <a:bodyPr/>
        <a:lstStyle/>
        <a:p>
          <a:endParaRPr lang="en-US"/>
        </a:p>
      </dgm:t>
    </dgm:pt>
    <dgm:pt modelId="{AF413638-8A5A-4EE4-8312-3D5C8A916D10}" type="pres">
      <dgm:prSet presAssocID="{42A681E2-35BA-4233-A2CB-8419D8E73604}" presName="hierChild5" presStyleCnt="0"/>
      <dgm:spPr/>
      <dgm:t>
        <a:bodyPr/>
        <a:lstStyle/>
        <a:p>
          <a:endParaRPr lang="en-US"/>
        </a:p>
      </dgm:t>
    </dgm:pt>
    <dgm:pt modelId="{55F9A984-A3A0-4B25-A2E4-30DFADC30ABA}" type="pres">
      <dgm:prSet presAssocID="{4D40A402-499A-440D-BC22-2955A8C02059}" presName="Name37" presStyleLbl="parChTrans1D3" presStyleIdx="9" presStyleCnt="19"/>
      <dgm:spPr/>
      <dgm:t>
        <a:bodyPr/>
        <a:lstStyle/>
        <a:p>
          <a:endParaRPr lang="en-US"/>
        </a:p>
      </dgm:t>
    </dgm:pt>
    <dgm:pt modelId="{3BB743CC-D483-4AF0-A184-4CA3BCBED244}" type="pres">
      <dgm:prSet presAssocID="{3D16A920-FE54-41A4-B891-4C192B8EE630}" presName="hierRoot2" presStyleCnt="0">
        <dgm:presLayoutVars>
          <dgm:hierBranch val="init"/>
        </dgm:presLayoutVars>
      </dgm:prSet>
      <dgm:spPr/>
      <dgm:t>
        <a:bodyPr/>
        <a:lstStyle/>
        <a:p>
          <a:endParaRPr lang="en-US"/>
        </a:p>
      </dgm:t>
    </dgm:pt>
    <dgm:pt modelId="{B5876BA4-8A9F-4777-8F08-109E7A7EC22B}" type="pres">
      <dgm:prSet presAssocID="{3D16A920-FE54-41A4-B891-4C192B8EE630}" presName="rootComposite" presStyleCnt="0"/>
      <dgm:spPr/>
      <dgm:t>
        <a:bodyPr/>
        <a:lstStyle/>
        <a:p>
          <a:endParaRPr lang="en-US"/>
        </a:p>
      </dgm:t>
    </dgm:pt>
    <dgm:pt modelId="{651C13DB-F204-4F3F-866F-954BDFED593E}" type="pres">
      <dgm:prSet presAssocID="{3D16A920-FE54-41A4-B891-4C192B8EE630}" presName="rootText" presStyleLbl="node3" presStyleIdx="9" presStyleCnt="19">
        <dgm:presLayoutVars>
          <dgm:chPref val="3"/>
        </dgm:presLayoutVars>
      </dgm:prSet>
      <dgm:spPr/>
      <dgm:t>
        <a:bodyPr/>
        <a:lstStyle/>
        <a:p>
          <a:endParaRPr lang="en-US"/>
        </a:p>
      </dgm:t>
    </dgm:pt>
    <dgm:pt modelId="{0E60AB17-BFD1-43D6-AE5C-A11DA695BBC3}" type="pres">
      <dgm:prSet presAssocID="{3D16A920-FE54-41A4-B891-4C192B8EE630}" presName="rootConnector" presStyleLbl="node3" presStyleIdx="9" presStyleCnt="19"/>
      <dgm:spPr/>
      <dgm:t>
        <a:bodyPr/>
        <a:lstStyle/>
        <a:p>
          <a:endParaRPr lang="en-US"/>
        </a:p>
      </dgm:t>
    </dgm:pt>
    <dgm:pt modelId="{7480BD31-3ABC-4F96-A7C8-0EB087B0905C}" type="pres">
      <dgm:prSet presAssocID="{3D16A920-FE54-41A4-B891-4C192B8EE630}" presName="hierChild4" presStyleCnt="0"/>
      <dgm:spPr/>
      <dgm:t>
        <a:bodyPr/>
        <a:lstStyle/>
        <a:p>
          <a:endParaRPr lang="en-US"/>
        </a:p>
      </dgm:t>
    </dgm:pt>
    <dgm:pt modelId="{8A47EBCF-1201-406A-9EF1-D5FE53AD6C00}" type="pres">
      <dgm:prSet presAssocID="{3D16A920-FE54-41A4-B891-4C192B8EE630}" presName="hierChild5" presStyleCnt="0"/>
      <dgm:spPr/>
      <dgm:t>
        <a:bodyPr/>
        <a:lstStyle/>
        <a:p>
          <a:endParaRPr lang="en-US"/>
        </a:p>
      </dgm:t>
    </dgm:pt>
    <dgm:pt modelId="{4411297E-3E88-413C-BDB8-6A01020468A3}" type="pres">
      <dgm:prSet presAssocID="{7AE5E9AD-FFDE-405E-A0B7-38781E39DA1E}" presName="Name37" presStyleLbl="parChTrans1D3" presStyleIdx="10" presStyleCnt="19"/>
      <dgm:spPr/>
      <dgm:t>
        <a:bodyPr/>
        <a:lstStyle/>
        <a:p>
          <a:endParaRPr lang="en-US"/>
        </a:p>
      </dgm:t>
    </dgm:pt>
    <dgm:pt modelId="{B062A47A-566E-41C4-8FFA-7986F1275773}" type="pres">
      <dgm:prSet presAssocID="{A57F0ECE-01B1-4064-BB2A-0B2BE29A1B56}" presName="hierRoot2" presStyleCnt="0">
        <dgm:presLayoutVars>
          <dgm:hierBranch val="init"/>
        </dgm:presLayoutVars>
      </dgm:prSet>
      <dgm:spPr/>
      <dgm:t>
        <a:bodyPr/>
        <a:lstStyle/>
        <a:p>
          <a:endParaRPr lang="en-US"/>
        </a:p>
      </dgm:t>
    </dgm:pt>
    <dgm:pt modelId="{88C374F7-F9B4-41D3-9A9B-12E856440A38}" type="pres">
      <dgm:prSet presAssocID="{A57F0ECE-01B1-4064-BB2A-0B2BE29A1B56}" presName="rootComposite" presStyleCnt="0"/>
      <dgm:spPr/>
      <dgm:t>
        <a:bodyPr/>
        <a:lstStyle/>
        <a:p>
          <a:endParaRPr lang="en-US"/>
        </a:p>
      </dgm:t>
    </dgm:pt>
    <dgm:pt modelId="{23739E57-3D04-4797-BB92-CDFE1A37F846}" type="pres">
      <dgm:prSet presAssocID="{A57F0ECE-01B1-4064-BB2A-0B2BE29A1B56}" presName="rootText" presStyleLbl="node3" presStyleIdx="10" presStyleCnt="19">
        <dgm:presLayoutVars>
          <dgm:chPref val="3"/>
        </dgm:presLayoutVars>
      </dgm:prSet>
      <dgm:spPr/>
      <dgm:t>
        <a:bodyPr/>
        <a:lstStyle/>
        <a:p>
          <a:endParaRPr lang="en-US"/>
        </a:p>
      </dgm:t>
    </dgm:pt>
    <dgm:pt modelId="{0F2D824B-54F7-4C70-9446-429AD4A3C15D}" type="pres">
      <dgm:prSet presAssocID="{A57F0ECE-01B1-4064-BB2A-0B2BE29A1B56}" presName="rootConnector" presStyleLbl="node3" presStyleIdx="10" presStyleCnt="19"/>
      <dgm:spPr/>
      <dgm:t>
        <a:bodyPr/>
        <a:lstStyle/>
        <a:p>
          <a:endParaRPr lang="en-US"/>
        </a:p>
      </dgm:t>
    </dgm:pt>
    <dgm:pt modelId="{89E19961-547F-4093-81C2-35C45C65CB19}" type="pres">
      <dgm:prSet presAssocID="{A57F0ECE-01B1-4064-BB2A-0B2BE29A1B56}" presName="hierChild4" presStyleCnt="0"/>
      <dgm:spPr/>
      <dgm:t>
        <a:bodyPr/>
        <a:lstStyle/>
        <a:p>
          <a:endParaRPr lang="en-US"/>
        </a:p>
      </dgm:t>
    </dgm:pt>
    <dgm:pt modelId="{D2B2742B-B76A-4AC6-821D-D6481C441BA3}" type="pres">
      <dgm:prSet presAssocID="{A57F0ECE-01B1-4064-BB2A-0B2BE29A1B56}" presName="hierChild5" presStyleCnt="0"/>
      <dgm:spPr/>
      <dgm:t>
        <a:bodyPr/>
        <a:lstStyle/>
        <a:p>
          <a:endParaRPr lang="en-US"/>
        </a:p>
      </dgm:t>
    </dgm:pt>
    <dgm:pt modelId="{2B9C60A9-2768-48B9-A4BF-9823066CFA5B}" type="pres">
      <dgm:prSet presAssocID="{12756525-AC6D-45AB-AC9F-B707E5EB220C}" presName="Name37" presStyleLbl="parChTrans1D3" presStyleIdx="11" presStyleCnt="19"/>
      <dgm:spPr/>
      <dgm:t>
        <a:bodyPr/>
        <a:lstStyle/>
        <a:p>
          <a:endParaRPr lang="en-US"/>
        </a:p>
      </dgm:t>
    </dgm:pt>
    <dgm:pt modelId="{C0F066C4-F106-4B06-B80E-C1A138E0E387}" type="pres">
      <dgm:prSet presAssocID="{C4C9ACFB-EDEA-453B-A503-921B6CA282F4}" presName="hierRoot2" presStyleCnt="0">
        <dgm:presLayoutVars>
          <dgm:hierBranch val="init"/>
        </dgm:presLayoutVars>
      </dgm:prSet>
      <dgm:spPr/>
      <dgm:t>
        <a:bodyPr/>
        <a:lstStyle/>
        <a:p>
          <a:endParaRPr lang="en-US"/>
        </a:p>
      </dgm:t>
    </dgm:pt>
    <dgm:pt modelId="{7428F50E-85FD-48DE-B1C4-37B37CD3F3FB}" type="pres">
      <dgm:prSet presAssocID="{C4C9ACFB-EDEA-453B-A503-921B6CA282F4}" presName="rootComposite" presStyleCnt="0"/>
      <dgm:spPr/>
      <dgm:t>
        <a:bodyPr/>
        <a:lstStyle/>
        <a:p>
          <a:endParaRPr lang="en-US"/>
        </a:p>
      </dgm:t>
    </dgm:pt>
    <dgm:pt modelId="{B867F2DA-9DF7-4E01-BED2-3CBE9C47C95F}" type="pres">
      <dgm:prSet presAssocID="{C4C9ACFB-EDEA-453B-A503-921B6CA282F4}" presName="rootText" presStyleLbl="node3" presStyleIdx="11" presStyleCnt="19">
        <dgm:presLayoutVars>
          <dgm:chPref val="3"/>
        </dgm:presLayoutVars>
      </dgm:prSet>
      <dgm:spPr/>
      <dgm:t>
        <a:bodyPr/>
        <a:lstStyle/>
        <a:p>
          <a:endParaRPr lang="en-US"/>
        </a:p>
      </dgm:t>
    </dgm:pt>
    <dgm:pt modelId="{5CB5D52E-5537-4633-9BBC-638B30620D0A}" type="pres">
      <dgm:prSet presAssocID="{C4C9ACFB-EDEA-453B-A503-921B6CA282F4}" presName="rootConnector" presStyleLbl="node3" presStyleIdx="11" presStyleCnt="19"/>
      <dgm:spPr/>
      <dgm:t>
        <a:bodyPr/>
        <a:lstStyle/>
        <a:p>
          <a:endParaRPr lang="en-US"/>
        </a:p>
      </dgm:t>
    </dgm:pt>
    <dgm:pt modelId="{5CA158DF-3795-4AE1-BC44-2E2EEDE39435}" type="pres">
      <dgm:prSet presAssocID="{C4C9ACFB-EDEA-453B-A503-921B6CA282F4}" presName="hierChild4" presStyleCnt="0"/>
      <dgm:spPr/>
      <dgm:t>
        <a:bodyPr/>
        <a:lstStyle/>
        <a:p>
          <a:endParaRPr lang="en-US"/>
        </a:p>
      </dgm:t>
    </dgm:pt>
    <dgm:pt modelId="{B2FEAC0B-B792-46EE-9693-024BC5797FD8}" type="pres">
      <dgm:prSet presAssocID="{C4C9ACFB-EDEA-453B-A503-921B6CA282F4}" presName="hierChild5" presStyleCnt="0"/>
      <dgm:spPr/>
      <dgm:t>
        <a:bodyPr/>
        <a:lstStyle/>
        <a:p>
          <a:endParaRPr lang="en-US"/>
        </a:p>
      </dgm:t>
    </dgm:pt>
    <dgm:pt modelId="{EC9B9227-9951-46B4-BC9C-C0D46FA68AEC}" type="pres">
      <dgm:prSet presAssocID="{4687E2A1-8DFB-4483-A056-BCAFC3B8792D}" presName="Name37" presStyleLbl="parChTrans1D3" presStyleIdx="12" presStyleCnt="19"/>
      <dgm:spPr/>
      <dgm:t>
        <a:bodyPr/>
        <a:lstStyle/>
        <a:p>
          <a:endParaRPr lang="en-US"/>
        </a:p>
      </dgm:t>
    </dgm:pt>
    <dgm:pt modelId="{A3F151CC-FA41-46A9-847D-32527A123B43}" type="pres">
      <dgm:prSet presAssocID="{842DDE5D-A70C-4620-962B-C563FAA43ACF}" presName="hierRoot2" presStyleCnt="0">
        <dgm:presLayoutVars>
          <dgm:hierBranch val="init"/>
        </dgm:presLayoutVars>
      </dgm:prSet>
      <dgm:spPr/>
      <dgm:t>
        <a:bodyPr/>
        <a:lstStyle/>
        <a:p>
          <a:endParaRPr lang="en-US"/>
        </a:p>
      </dgm:t>
    </dgm:pt>
    <dgm:pt modelId="{238985BF-925D-46C3-8E00-69B4589CF7D1}" type="pres">
      <dgm:prSet presAssocID="{842DDE5D-A70C-4620-962B-C563FAA43ACF}" presName="rootComposite" presStyleCnt="0"/>
      <dgm:spPr/>
      <dgm:t>
        <a:bodyPr/>
        <a:lstStyle/>
        <a:p>
          <a:endParaRPr lang="en-US"/>
        </a:p>
      </dgm:t>
    </dgm:pt>
    <dgm:pt modelId="{F5D86AAC-F877-49D4-BE46-14DD6481BE21}" type="pres">
      <dgm:prSet presAssocID="{842DDE5D-A70C-4620-962B-C563FAA43ACF}" presName="rootText" presStyleLbl="node3" presStyleIdx="12" presStyleCnt="19">
        <dgm:presLayoutVars>
          <dgm:chPref val="3"/>
        </dgm:presLayoutVars>
      </dgm:prSet>
      <dgm:spPr/>
      <dgm:t>
        <a:bodyPr/>
        <a:lstStyle/>
        <a:p>
          <a:endParaRPr lang="en-US"/>
        </a:p>
      </dgm:t>
    </dgm:pt>
    <dgm:pt modelId="{FCC23504-2C05-4241-96E2-1A354A8D54D1}" type="pres">
      <dgm:prSet presAssocID="{842DDE5D-A70C-4620-962B-C563FAA43ACF}" presName="rootConnector" presStyleLbl="node3" presStyleIdx="12" presStyleCnt="19"/>
      <dgm:spPr/>
      <dgm:t>
        <a:bodyPr/>
        <a:lstStyle/>
        <a:p>
          <a:endParaRPr lang="en-US"/>
        </a:p>
      </dgm:t>
    </dgm:pt>
    <dgm:pt modelId="{7B739FE3-798E-4F18-BA39-51B27D70997D}" type="pres">
      <dgm:prSet presAssocID="{842DDE5D-A70C-4620-962B-C563FAA43ACF}" presName="hierChild4" presStyleCnt="0"/>
      <dgm:spPr/>
      <dgm:t>
        <a:bodyPr/>
        <a:lstStyle/>
        <a:p>
          <a:endParaRPr lang="en-US"/>
        </a:p>
      </dgm:t>
    </dgm:pt>
    <dgm:pt modelId="{C598A4E2-A58F-4100-A58D-0A3835B7F417}" type="pres">
      <dgm:prSet presAssocID="{842DDE5D-A70C-4620-962B-C563FAA43ACF}" presName="hierChild5" presStyleCnt="0"/>
      <dgm:spPr/>
      <dgm:t>
        <a:bodyPr/>
        <a:lstStyle/>
        <a:p>
          <a:endParaRPr lang="en-US"/>
        </a:p>
      </dgm:t>
    </dgm:pt>
    <dgm:pt modelId="{F90AA6E7-10AA-40EB-B270-411DC29150C2}" type="pres">
      <dgm:prSet presAssocID="{877DD6D2-A8C9-40C8-8019-5E8F0D8F1EC6}" presName="hierChild5" presStyleCnt="0"/>
      <dgm:spPr/>
      <dgm:t>
        <a:bodyPr/>
        <a:lstStyle/>
        <a:p>
          <a:endParaRPr lang="en-US"/>
        </a:p>
      </dgm:t>
    </dgm:pt>
    <dgm:pt modelId="{23B38859-F738-4F40-8C06-5DCC61538E4D}" type="pres">
      <dgm:prSet presAssocID="{17CCA753-9E80-44D6-A427-68FAB02027AE}" presName="Name37" presStyleLbl="parChTrans1D2" presStyleIdx="2" presStyleCnt="5"/>
      <dgm:spPr/>
      <dgm:t>
        <a:bodyPr/>
        <a:lstStyle/>
        <a:p>
          <a:endParaRPr lang="en-US"/>
        </a:p>
      </dgm:t>
    </dgm:pt>
    <dgm:pt modelId="{5EA8312E-8617-4844-A878-DF3E8A1011CB}" type="pres">
      <dgm:prSet presAssocID="{730AE1EA-0D6A-476C-A521-28B1D3FC43D1}" presName="hierRoot2" presStyleCnt="0">
        <dgm:presLayoutVars>
          <dgm:hierBranch val="init"/>
        </dgm:presLayoutVars>
      </dgm:prSet>
      <dgm:spPr/>
      <dgm:t>
        <a:bodyPr/>
        <a:lstStyle/>
        <a:p>
          <a:endParaRPr lang="en-US"/>
        </a:p>
      </dgm:t>
    </dgm:pt>
    <dgm:pt modelId="{255F15C6-1D75-4828-BBD8-475AF72CB6D7}" type="pres">
      <dgm:prSet presAssocID="{730AE1EA-0D6A-476C-A521-28B1D3FC43D1}" presName="rootComposite" presStyleCnt="0"/>
      <dgm:spPr/>
      <dgm:t>
        <a:bodyPr/>
        <a:lstStyle/>
        <a:p>
          <a:endParaRPr lang="en-US"/>
        </a:p>
      </dgm:t>
    </dgm:pt>
    <dgm:pt modelId="{0DA2227F-786C-4EB2-9BF1-89F478FEDEDC}" type="pres">
      <dgm:prSet presAssocID="{730AE1EA-0D6A-476C-A521-28B1D3FC43D1}" presName="rootText" presStyleLbl="node2" presStyleIdx="2" presStyleCnt="4">
        <dgm:presLayoutVars>
          <dgm:chPref val="3"/>
        </dgm:presLayoutVars>
      </dgm:prSet>
      <dgm:spPr/>
      <dgm:t>
        <a:bodyPr/>
        <a:lstStyle/>
        <a:p>
          <a:endParaRPr lang="en-US"/>
        </a:p>
      </dgm:t>
    </dgm:pt>
    <dgm:pt modelId="{775AB613-F85D-48B7-8422-A35BE0710B3A}" type="pres">
      <dgm:prSet presAssocID="{730AE1EA-0D6A-476C-A521-28B1D3FC43D1}" presName="rootConnector" presStyleLbl="node2" presStyleIdx="2" presStyleCnt="4"/>
      <dgm:spPr/>
      <dgm:t>
        <a:bodyPr/>
        <a:lstStyle/>
        <a:p>
          <a:endParaRPr lang="en-US"/>
        </a:p>
      </dgm:t>
    </dgm:pt>
    <dgm:pt modelId="{51C171B9-C06D-4860-918B-B405A28B4CA8}" type="pres">
      <dgm:prSet presAssocID="{730AE1EA-0D6A-476C-A521-28B1D3FC43D1}" presName="hierChild4" presStyleCnt="0"/>
      <dgm:spPr/>
      <dgm:t>
        <a:bodyPr/>
        <a:lstStyle/>
        <a:p>
          <a:endParaRPr lang="en-US"/>
        </a:p>
      </dgm:t>
    </dgm:pt>
    <dgm:pt modelId="{0E70E761-956C-493B-98C2-48FE51202469}" type="pres">
      <dgm:prSet presAssocID="{A73C64AE-5F8B-4582-B0EA-6C8B47EC6AD8}" presName="Name37" presStyleLbl="parChTrans1D3" presStyleIdx="13" presStyleCnt="19"/>
      <dgm:spPr/>
      <dgm:t>
        <a:bodyPr/>
        <a:lstStyle/>
        <a:p>
          <a:endParaRPr lang="en-US"/>
        </a:p>
      </dgm:t>
    </dgm:pt>
    <dgm:pt modelId="{F6724E74-648A-4EE7-9B1B-7ACFFEDBA356}" type="pres">
      <dgm:prSet presAssocID="{F57C077D-89C8-4D7C-A8E3-35DE0942607C}" presName="hierRoot2" presStyleCnt="0">
        <dgm:presLayoutVars>
          <dgm:hierBranch val="init"/>
        </dgm:presLayoutVars>
      </dgm:prSet>
      <dgm:spPr/>
      <dgm:t>
        <a:bodyPr/>
        <a:lstStyle/>
        <a:p>
          <a:endParaRPr lang="en-US"/>
        </a:p>
      </dgm:t>
    </dgm:pt>
    <dgm:pt modelId="{8204DC94-52A0-4444-969F-6876E8C90614}" type="pres">
      <dgm:prSet presAssocID="{F57C077D-89C8-4D7C-A8E3-35DE0942607C}" presName="rootComposite" presStyleCnt="0"/>
      <dgm:spPr/>
      <dgm:t>
        <a:bodyPr/>
        <a:lstStyle/>
        <a:p>
          <a:endParaRPr lang="en-US"/>
        </a:p>
      </dgm:t>
    </dgm:pt>
    <dgm:pt modelId="{1F45294B-9ACD-4520-BB9B-DD82E12668A7}" type="pres">
      <dgm:prSet presAssocID="{F57C077D-89C8-4D7C-A8E3-35DE0942607C}" presName="rootText" presStyleLbl="node3" presStyleIdx="13" presStyleCnt="19">
        <dgm:presLayoutVars>
          <dgm:chPref val="3"/>
        </dgm:presLayoutVars>
      </dgm:prSet>
      <dgm:spPr/>
      <dgm:t>
        <a:bodyPr/>
        <a:lstStyle/>
        <a:p>
          <a:endParaRPr lang="en-US"/>
        </a:p>
      </dgm:t>
    </dgm:pt>
    <dgm:pt modelId="{97E66D9B-AC67-4774-AFD3-308EBF9FFC4E}" type="pres">
      <dgm:prSet presAssocID="{F57C077D-89C8-4D7C-A8E3-35DE0942607C}" presName="rootConnector" presStyleLbl="node3" presStyleIdx="13" presStyleCnt="19"/>
      <dgm:spPr/>
      <dgm:t>
        <a:bodyPr/>
        <a:lstStyle/>
        <a:p>
          <a:endParaRPr lang="en-US"/>
        </a:p>
      </dgm:t>
    </dgm:pt>
    <dgm:pt modelId="{F8E08C2A-5439-48E0-8510-73DC0B3B82BF}" type="pres">
      <dgm:prSet presAssocID="{F57C077D-89C8-4D7C-A8E3-35DE0942607C}" presName="hierChild4" presStyleCnt="0"/>
      <dgm:spPr/>
      <dgm:t>
        <a:bodyPr/>
        <a:lstStyle/>
        <a:p>
          <a:endParaRPr lang="en-US"/>
        </a:p>
      </dgm:t>
    </dgm:pt>
    <dgm:pt modelId="{845DFE7F-B976-472E-A12D-A3A25F496D13}" type="pres">
      <dgm:prSet presAssocID="{F57C077D-89C8-4D7C-A8E3-35DE0942607C}" presName="hierChild5" presStyleCnt="0"/>
      <dgm:spPr/>
      <dgm:t>
        <a:bodyPr/>
        <a:lstStyle/>
        <a:p>
          <a:endParaRPr lang="en-US"/>
        </a:p>
      </dgm:t>
    </dgm:pt>
    <dgm:pt modelId="{B2E8ABB8-FBFD-483B-92DD-491727C0D93A}" type="pres">
      <dgm:prSet presAssocID="{4164FB34-CEF4-4AEF-87AF-623A2788FAC9}" presName="Name37" presStyleLbl="parChTrans1D3" presStyleIdx="14" presStyleCnt="19"/>
      <dgm:spPr/>
      <dgm:t>
        <a:bodyPr/>
        <a:lstStyle/>
        <a:p>
          <a:endParaRPr lang="en-US"/>
        </a:p>
      </dgm:t>
    </dgm:pt>
    <dgm:pt modelId="{8592A03A-40C1-42B1-B797-B6B6849E0473}" type="pres">
      <dgm:prSet presAssocID="{FF1B7C9E-76AC-4C25-B6AF-C472134151B2}" presName="hierRoot2" presStyleCnt="0">
        <dgm:presLayoutVars>
          <dgm:hierBranch val="init"/>
        </dgm:presLayoutVars>
      </dgm:prSet>
      <dgm:spPr/>
      <dgm:t>
        <a:bodyPr/>
        <a:lstStyle/>
        <a:p>
          <a:endParaRPr lang="en-US"/>
        </a:p>
      </dgm:t>
    </dgm:pt>
    <dgm:pt modelId="{0370AFA9-390F-4E23-9DBB-189067CF9AA2}" type="pres">
      <dgm:prSet presAssocID="{FF1B7C9E-76AC-4C25-B6AF-C472134151B2}" presName="rootComposite" presStyleCnt="0"/>
      <dgm:spPr/>
      <dgm:t>
        <a:bodyPr/>
        <a:lstStyle/>
        <a:p>
          <a:endParaRPr lang="en-US"/>
        </a:p>
      </dgm:t>
    </dgm:pt>
    <dgm:pt modelId="{0A81DC36-3EDA-4435-8715-3344F9F4A98E}" type="pres">
      <dgm:prSet presAssocID="{FF1B7C9E-76AC-4C25-B6AF-C472134151B2}" presName="rootText" presStyleLbl="node3" presStyleIdx="14" presStyleCnt="19">
        <dgm:presLayoutVars>
          <dgm:chPref val="3"/>
        </dgm:presLayoutVars>
      </dgm:prSet>
      <dgm:spPr/>
      <dgm:t>
        <a:bodyPr/>
        <a:lstStyle/>
        <a:p>
          <a:endParaRPr lang="en-US"/>
        </a:p>
      </dgm:t>
    </dgm:pt>
    <dgm:pt modelId="{0CE297CE-1599-4C5E-B604-34A87B4DB558}" type="pres">
      <dgm:prSet presAssocID="{FF1B7C9E-76AC-4C25-B6AF-C472134151B2}" presName="rootConnector" presStyleLbl="node3" presStyleIdx="14" presStyleCnt="19"/>
      <dgm:spPr/>
      <dgm:t>
        <a:bodyPr/>
        <a:lstStyle/>
        <a:p>
          <a:endParaRPr lang="en-US"/>
        </a:p>
      </dgm:t>
    </dgm:pt>
    <dgm:pt modelId="{07FEE2E0-55B0-4559-981E-07360C53FB3E}" type="pres">
      <dgm:prSet presAssocID="{FF1B7C9E-76AC-4C25-B6AF-C472134151B2}" presName="hierChild4" presStyleCnt="0"/>
      <dgm:spPr/>
      <dgm:t>
        <a:bodyPr/>
        <a:lstStyle/>
        <a:p>
          <a:endParaRPr lang="en-US"/>
        </a:p>
      </dgm:t>
    </dgm:pt>
    <dgm:pt modelId="{6CC5E84D-4ACD-48E4-9436-0462B9A0BA7F}" type="pres">
      <dgm:prSet presAssocID="{FF1B7C9E-76AC-4C25-B6AF-C472134151B2}" presName="hierChild5" presStyleCnt="0"/>
      <dgm:spPr/>
      <dgm:t>
        <a:bodyPr/>
        <a:lstStyle/>
        <a:p>
          <a:endParaRPr lang="en-US"/>
        </a:p>
      </dgm:t>
    </dgm:pt>
    <dgm:pt modelId="{85817E42-4F77-48AF-A6BB-E67ACE3B0AFC}" type="pres">
      <dgm:prSet presAssocID="{75CBA5F7-4910-48E4-A220-4E58C7A24C0D}" presName="Name37" presStyleLbl="parChTrans1D3" presStyleIdx="15" presStyleCnt="19"/>
      <dgm:spPr/>
      <dgm:t>
        <a:bodyPr/>
        <a:lstStyle/>
        <a:p>
          <a:endParaRPr lang="en-US"/>
        </a:p>
      </dgm:t>
    </dgm:pt>
    <dgm:pt modelId="{BEE9F6B8-2442-4BB2-BEBA-FB363CE99797}" type="pres">
      <dgm:prSet presAssocID="{2BF9633F-2277-4185-A250-4247E86AC531}" presName="hierRoot2" presStyleCnt="0">
        <dgm:presLayoutVars>
          <dgm:hierBranch val="init"/>
        </dgm:presLayoutVars>
      </dgm:prSet>
      <dgm:spPr/>
      <dgm:t>
        <a:bodyPr/>
        <a:lstStyle/>
        <a:p>
          <a:endParaRPr lang="en-US"/>
        </a:p>
      </dgm:t>
    </dgm:pt>
    <dgm:pt modelId="{A92EB0F4-F18F-4E4E-9E65-83664D11F7A3}" type="pres">
      <dgm:prSet presAssocID="{2BF9633F-2277-4185-A250-4247E86AC531}" presName="rootComposite" presStyleCnt="0"/>
      <dgm:spPr/>
      <dgm:t>
        <a:bodyPr/>
        <a:lstStyle/>
        <a:p>
          <a:endParaRPr lang="en-US"/>
        </a:p>
      </dgm:t>
    </dgm:pt>
    <dgm:pt modelId="{516C3A3A-D140-4097-8A90-9D47486B8EF0}" type="pres">
      <dgm:prSet presAssocID="{2BF9633F-2277-4185-A250-4247E86AC531}" presName="rootText" presStyleLbl="node3" presStyleIdx="15" presStyleCnt="19">
        <dgm:presLayoutVars>
          <dgm:chPref val="3"/>
        </dgm:presLayoutVars>
      </dgm:prSet>
      <dgm:spPr/>
      <dgm:t>
        <a:bodyPr/>
        <a:lstStyle/>
        <a:p>
          <a:endParaRPr lang="en-US"/>
        </a:p>
      </dgm:t>
    </dgm:pt>
    <dgm:pt modelId="{229602FF-DC5D-40FD-B491-7E764FF9B37E}" type="pres">
      <dgm:prSet presAssocID="{2BF9633F-2277-4185-A250-4247E86AC531}" presName="rootConnector" presStyleLbl="node3" presStyleIdx="15" presStyleCnt="19"/>
      <dgm:spPr/>
      <dgm:t>
        <a:bodyPr/>
        <a:lstStyle/>
        <a:p>
          <a:endParaRPr lang="en-US"/>
        </a:p>
      </dgm:t>
    </dgm:pt>
    <dgm:pt modelId="{D04007BE-278F-47A3-A48D-26C480B5065A}" type="pres">
      <dgm:prSet presAssocID="{2BF9633F-2277-4185-A250-4247E86AC531}" presName="hierChild4" presStyleCnt="0"/>
      <dgm:spPr/>
      <dgm:t>
        <a:bodyPr/>
        <a:lstStyle/>
        <a:p>
          <a:endParaRPr lang="en-US"/>
        </a:p>
      </dgm:t>
    </dgm:pt>
    <dgm:pt modelId="{12B08A17-63E0-4552-9BAC-3208AB5E4534}" type="pres">
      <dgm:prSet presAssocID="{2BF9633F-2277-4185-A250-4247E86AC531}" presName="hierChild5" presStyleCnt="0"/>
      <dgm:spPr/>
      <dgm:t>
        <a:bodyPr/>
        <a:lstStyle/>
        <a:p>
          <a:endParaRPr lang="en-US"/>
        </a:p>
      </dgm:t>
    </dgm:pt>
    <dgm:pt modelId="{C65B0BA2-2593-439B-BB22-10F08FE6172F}" type="pres">
      <dgm:prSet presAssocID="{C9086756-F323-4F68-9EEB-99A7E6AA6046}" presName="Name37" presStyleLbl="parChTrans1D3" presStyleIdx="16" presStyleCnt="19"/>
      <dgm:spPr/>
      <dgm:t>
        <a:bodyPr/>
        <a:lstStyle/>
        <a:p>
          <a:endParaRPr lang="en-US"/>
        </a:p>
      </dgm:t>
    </dgm:pt>
    <dgm:pt modelId="{C7294C78-0B63-4ADC-8877-4F59DD8974C2}" type="pres">
      <dgm:prSet presAssocID="{0879E5D0-A0F3-4B0B-B8CE-6BB722B2C559}" presName="hierRoot2" presStyleCnt="0">
        <dgm:presLayoutVars>
          <dgm:hierBranch val="init"/>
        </dgm:presLayoutVars>
      </dgm:prSet>
      <dgm:spPr/>
      <dgm:t>
        <a:bodyPr/>
        <a:lstStyle/>
        <a:p>
          <a:endParaRPr lang="en-US"/>
        </a:p>
      </dgm:t>
    </dgm:pt>
    <dgm:pt modelId="{B3DBA287-723B-4913-A99E-AD4C8FDDA790}" type="pres">
      <dgm:prSet presAssocID="{0879E5D0-A0F3-4B0B-B8CE-6BB722B2C559}" presName="rootComposite" presStyleCnt="0"/>
      <dgm:spPr/>
      <dgm:t>
        <a:bodyPr/>
        <a:lstStyle/>
        <a:p>
          <a:endParaRPr lang="en-US"/>
        </a:p>
      </dgm:t>
    </dgm:pt>
    <dgm:pt modelId="{9FC02C7E-97CA-473C-A257-DC92A6B94E05}" type="pres">
      <dgm:prSet presAssocID="{0879E5D0-A0F3-4B0B-B8CE-6BB722B2C559}" presName="rootText" presStyleLbl="node3" presStyleIdx="16" presStyleCnt="19">
        <dgm:presLayoutVars>
          <dgm:chPref val="3"/>
        </dgm:presLayoutVars>
      </dgm:prSet>
      <dgm:spPr/>
      <dgm:t>
        <a:bodyPr/>
        <a:lstStyle/>
        <a:p>
          <a:endParaRPr lang="en-US"/>
        </a:p>
      </dgm:t>
    </dgm:pt>
    <dgm:pt modelId="{49C3C31E-50A0-4582-84DB-532C40A0DC7E}" type="pres">
      <dgm:prSet presAssocID="{0879E5D0-A0F3-4B0B-B8CE-6BB722B2C559}" presName="rootConnector" presStyleLbl="node3" presStyleIdx="16" presStyleCnt="19"/>
      <dgm:spPr/>
      <dgm:t>
        <a:bodyPr/>
        <a:lstStyle/>
        <a:p>
          <a:endParaRPr lang="en-US"/>
        </a:p>
      </dgm:t>
    </dgm:pt>
    <dgm:pt modelId="{17DE804C-5E3C-48FF-B104-5B56F32E6B70}" type="pres">
      <dgm:prSet presAssocID="{0879E5D0-A0F3-4B0B-B8CE-6BB722B2C559}" presName="hierChild4" presStyleCnt="0"/>
      <dgm:spPr/>
      <dgm:t>
        <a:bodyPr/>
        <a:lstStyle/>
        <a:p>
          <a:endParaRPr lang="en-US"/>
        </a:p>
      </dgm:t>
    </dgm:pt>
    <dgm:pt modelId="{97BA1F01-0995-437C-9B37-CD0648823A8D}" type="pres">
      <dgm:prSet presAssocID="{0879E5D0-A0F3-4B0B-B8CE-6BB722B2C559}" presName="hierChild5" presStyleCnt="0"/>
      <dgm:spPr/>
      <dgm:t>
        <a:bodyPr/>
        <a:lstStyle/>
        <a:p>
          <a:endParaRPr lang="en-US"/>
        </a:p>
      </dgm:t>
    </dgm:pt>
    <dgm:pt modelId="{16E438D6-567D-47BF-814E-78D4A487E0A4}" type="pres">
      <dgm:prSet presAssocID="{14C7DFD4-FA1F-46AA-8014-18AED4C0D3C0}" presName="Name37" presStyleLbl="parChTrans1D3" presStyleIdx="17" presStyleCnt="19"/>
      <dgm:spPr/>
      <dgm:t>
        <a:bodyPr/>
        <a:lstStyle/>
        <a:p>
          <a:endParaRPr lang="en-US"/>
        </a:p>
      </dgm:t>
    </dgm:pt>
    <dgm:pt modelId="{9834F7F5-C2B2-4C77-BCCA-11AA4462C9B5}" type="pres">
      <dgm:prSet presAssocID="{76259730-32E4-4544-B160-7C9B93C68C17}" presName="hierRoot2" presStyleCnt="0">
        <dgm:presLayoutVars>
          <dgm:hierBranch val="init"/>
        </dgm:presLayoutVars>
      </dgm:prSet>
      <dgm:spPr/>
      <dgm:t>
        <a:bodyPr/>
        <a:lstStyle/>
        <a:p>
          <a:endParaRPr lang="en-US"/>
        </a:p>
      </dgm:t>
    </dgm:pt>
    <dgm:pt modelId="{148A92D0-651A-410C-AE81-33756E436998}" type="pres">
      <dgm:prSet presAssocID="{76259730-32E4-4544-B160-7C9B93C68C17}" presName="rootComposite" presStyleCnt="0"/>
      <dgm:spPr/>
      <dgm:t>
        <a:bodyPr/>
        <a:lstStyle/>
        <a:p>
          <a:endParaRPr lang="en-US"/>
        </a:p>
      </dgm:t>
    </dgm:pt>
    <dgm:pt modelId="{F6A9B55F-E589-4D41-9B03-BD47992FFBE4}" type="pres">
      <dgm:prSet presAssocID="{76259730-32E4-4544-B160-7C9B93C68C17}" presName="rootText" presStyleLbl="node3" presStyleIdx="17" presStyleCnt="19">
        <dgm:presLayoutVars>
          <dgm:chPref val="3"/>
        </dgm:presLayoutVars>
      </dgm:prSet>
      <dgm:spPr/>
      <dgm:t>
        <a:bodyPr/>
        <a:lstStyle/>
        <a:p>
          <a:endParaRPr lang="en-US"/>
        </a:p>
      </dgm:t>
    </dgm:pt>
    <dgm:pt modelId="{DFEF30E7-C1EF-41B8-9D5A-40D4ED726E5D}" type="pres">
      <dgm:prSet presAssocID="{76259730-32E4-4544-B160-7C9B93C68C17}" presName="rootConnector" presStyleLbl="node3" presStyleIdx="17" presStyleCnt="19"/>
      <dgm:spPr/>
      <dgm:t>
        <a:bodyPr/>
        <a:lstStyle/>
        <a:p>
          <a:endParaRPr lang="en-US"/>
        </a:p>
      </dgm:t>
    </dgm:pt>
    <dgm:pt modelId="{4D4822C3-CD73-47F8-8E45-9FEA3EB8A0FC}" type="pres">
      <dgm:prSet presAssocID="{76259730-32E4-4544-B160-7C9B93C68C17}" presName="hierChild4" presStyleCnt="0"/>
      <dgm:spPr/>
      <dgm:t>
        <a:bodyPr/>
        <a:lstStyle/>
        <a:p>
          <a:endParaRPr lang="en-US"/>
        </a:p>
      </dgm:t>
    </dgm:pt>
    <dgm:pt modelId="{50FDD9FA-5235-477A-84EE-65C84A4685C2}" type="pres">
      <dgm:prSet presAssocID="{76259730-32E4-4544-B160-7C9B93C68C17}" presName="hierChild5" presStyleCnt="0"/>
      <dgm:spPr/>
      <dgm:t>
        <a:bodyPr/>
        <a:lstStyle/>
        <a:p>
          <a:endParaRPr lang="en-US"/>
        </a:p>
      </dgm:t>
    </dgm:pt>
    <dgm:pt modelId="{AAACC7B2-25DE-4398-BBE7-8B7CBD27252A}" type="pres">
      <dgm:prSet presAssocID="{730AE1EA-0D6A-476C-A521-28B1D3FC43D1}" presName="hierChild5" presStyleCnt="0"/>
      <dgm:spPr/>
      <dgm:t>
        <a:bodyPr/>
        <a:lstStyle/>
        <a:p>
          <a:endParaRPr lang="en-US"/>
        </a:p>
      </dgm:t>
    </dgm:pt>
    <dgm:pt modelId="{3EDA23EA-F821-4B50-8BA9-BEAF37D55459}" type="pres">
      <dgm:prSet presAssocID="{8F372FA1-AE5E-4238-9314-17586A226D5D}" presName="Name37" presStyleLbl="parChTrans1D2" presStyleIdx="3" presStyleCnt="5"/>
      <dgm:spPr/>
      <dgm:t>
        <a:bodyPr/>
        <a:lstStyle/>
        <a:p>
          <a:endParaRPr lang="en-US"/>
        </a:p>
      </dgm:t>
    </dgm:pt>
    <dgm:pt modelId="{08D08111-21AC-447A-8FCD-79FF26A2A94B}" type="pres">
      <dgm:prSet presAssocID="{D10F30BD-CC10-45C0-B0BA-60896E71E1DD}" presName="hierRoot2" presStyleCnt="0">
        <dgm:presLayoutVars>
          <dgm:hierBranch val="init"/>
        </dgm:presLayoutVars>
      </dgm:prSet>
      <dgm:spPr/>
      <dgm:t>
        <a:bodyPr/>
        <a:lstStyle/>
        <a:p>
          <a:endParaRPr lang="en-US"/>
        </a:p>
      </dgm:t>
    </dgm:pt>
    <dgm:pt modelId="{E9E788B6-C398-4606-B4A2-C6BF76FE0B0A}" type="pres">
      <dgm:prSet presAssocID="{D10F30BD-CC10-45C0-B0BA-60896E71E1DD}" presName="rootComposite" presStyleCnt="0"/>
      <dgm:spPr/>
      <dgm:t>
        <a:bodyPr/>
        <a:lstStyle/>
        <a:p>
          <a:endParaRPr lang="en-US"/>
        </a:p>
      </dgm:t>
    </dgm:pt>
    <dgm:pt modelId="{B317FFAB-BEE5-4E87-85B0-D168A4CDC749}" type="pres">
      <dgm:prSet presAssocID="{D10F30BD-CC10-45C0-B0BA-60896E71E1DD}" presName="rootText" presStyleLbl="node2" presStyleIdx="3" presStyleCnt="4">
        <dgm:presLayoutVars>
          <dgm:chPref val="3"/>
        </dgm:presLayoutVars>
      </dgm:prSet>
      <dgm:spPr/>
      <dgm:t>
        <a:bodyPr/>
        <a:lstStyle/>
        <a:p>
          <a:endParaRPr lang="en-US"/>
        </a:p>
      </dgm:t>
    </dgm:pt>
    <dgm:pt modelId="{53534612-5FF8-4027-85E6-BADBBDD1FAA3}" type="pres">
      <dgm:prSet presAssocID="{D10F30BD-CC10-45C0-B0BA-60896E71E1DD}" presName="rootConnector" presStyleLbl="node2" presStyleIdx="3" presStyleCnt="4"/>
      <dgm:spPr/>
      <dgm:t>
        <a:bodyPr/>
        <a:lstStyle/>
        <a:p>
          <a:endParaRPr lang="en-US"/>
        </a:p>
      </dgm:t>
    </dgm:pt>
    <dgm:pt modelId="{5F1F7C33-038D-48F7-9B0A-2015AF3B6CEA}" type="pres">
      <dgm:prSet presAssocID="{D10F30BD-CC10-45C0-B0BA-60896E71E1DD}" presName="hierChild4" presStyleCnt="0"/>
      <dgm:spPr/>
      <dgm:t>
        <a:bodyPr/>
        <a:lstStyle/>
        <a:p>
          <a:endParaRPr lang="en-US"/>
        </a:p>
      </dgm:t>
    </dgm:pt>
    <dgm:pt modelId="{BBA3B782-AA1B-4F58-8A39-A8A6627AA86A}" type="pres">
      <dgm:prSet presAssocID="{26C1594A-FAA2-4D92-8BB5-5D3BFE088DB2}" presName="Name37" presStyleLbl="parChTrans1D3" presStyleIdx="18" presStyleCnt="19"/>
      <dgm:spPr/>
      <dgm:t>
        <a:bodyPr/>
        <a:lstStyle/>
        <a:p>
          <a:endParaRPr lang="en-US"/>
        </a:p>
      </dgm:t>
    </dgm:pt>
    <dgm:pt modelId="{4224BB52-A5AB-42A6-A2C5-858CE3261AB4}" type="pres">
      <dgm:prSet presAssocID="{2C579D07-CE3B-468F-A6C4-5361DD16598F}" presName="hierRoot2" presStyleCnt="0">
        <dgm:presLayoutVars>
          <dgm:hierBranch val="init"/>
        </dgm:presLayoutVars>
      </dgm:prSet>
      <dgm:spPr/>
      <dgm:t>
        <a:bodyPr/>
        <a:lstStyle/>
        <a:p>
          <a:endParaRPr lang="en-US"/>
        </a:p>
      </dgm:t>
    </dgm:pt>
    <dgm:pt modelId="{239EFEEB-9F0D-40EA-AA35-AF716B4088FF}" type="pres">
      <dgm:prSet presAssocID="{2C579D07-CE3B-468F-A6C4-5361DD16598F}" presName="rootComposite" presStyleCnt="0"/>
      <dgm:spPr/>
      <dgm:t>
        <a:bodyPr/>
        <a:lstStyle/>
        <a:p>
          <a:endParaRPr lang="en-US"/>
        </a:p>
      </dgm:t>
    </dgm:pt>
    <dgm:pt modelId="{1D3A98AB-D9F4-4E2B-AAD7-07A75F440085}" type="pres">
      <dgm:prSet presAssocID="{2C579D07-CE3B-468F-A6C4-5361DD16598F}" presName="rootText" presStyleLbl="node3" presStyleIdx="18" presStyleCnt="19">
        <dgm:presLayoutVars>
          <dgm:chPref val="3"/>
        </dgm:presLayoutVars>
      </dgm:prSet>
      <dgm:spPr/>
      <dgm:t>
        <a:bodyPr/>
        <a:lstStyle/>
        <a:p>
          <a:endParaRPr lang="en-US"/>
        </a:p>
      </dgm:t>
    </dgm:pt>
    <dgm:pt modelId="{40A87EA2-6CA4-4245-AAA5-2981E2FBFD08}" type="pres">
      <dgm:prSet presAssocID="{2C579D07-CE3B-468F-A6C4-5361DD16598F}" presName="rootConnector" presStyleLbl="node3" presStyleIdx="18" presStyleCnt="19"/>
      <dgm:spPr/>
      <dgm:t>
        <a:bodyPr/>
        <a:lstStyle/>
        <a:p>
          <a:endParaRPr lang="en-US"/>
        </a:p>
      </dgm:t>
    </dgm:pt>
    <dgm:pt modelId="{5076F22B-2E13-4B76-9E14-68B77AA9AAEC}" type="pres">
      <dgm:prSet presAssocID="{2C579D07-CE3B-468F-A6C4-5361DD16598F}" presName="hierChild4" presStyleCnt="0"/>
      <dgm:spPr/>
      <dgm:t>
        <a:bodyPr/>
        <a:lstStyle/>
        <a:p>
          <a:endParaRPr lang="en-US"/>
        </a:p>
      </dgm:t>
    </dgm:pt>
    <dgm:pt modelId="{D4479F67-4488-4A6F-8BB6-A00A6EFC32CF}" type="pres">
      <dgm:prSet presAssocID="{2C579D07-CE3B-468F-A6C4-5361DD16598F}" presName="hierChild5" presStyleCnt="0"/>
      <dgm:spPr/>
      <dgm:t>
        <a:bodyPr/>
        <a:lstStyle/>
        <a:p>
          <a:endParaRPr lang="en-US"/>
        </a:p>
      </dgm:t>
    </dgm:pt>
    <dgm:pt modelId="{C53E9710-DAB4-4D03-9BA8-53E8896613F7}" type="pres">
      <dgm:prSet presAssocID="{D10F30BD-CC10-45C0-B0BA-60896E71E1DD}" presName="hierChild5" presStyleCnt="0"/>
      <dgm:spPr/>
      <dgm:t>
        <a:bodyPr/>
        <a:lstStyle/>
        <a:p>
          <a:endParaRPr lang="en-US"/>
        </a:p>
      </dgm:t>
    </dgm:pt>
    <dgm:pt modelId="{DC89C99F-6FFE-4D68-B1BE-50E6C20D1F17}" type="pres">
      <dgm:prSet presAssocID="{11704316-8BC6-4B90-B724-CD31563B227B}" presName="hierChild3" presStyleCnt="0"/>
      <dgm:spPr/>
      <dgm:t>
        <a:bodyPr/>
        <a:lstStyle/>
        <a:p>
          <a:endParaRPr lang="en-US"/>
        </a:p>
      </dgm:t>
    </dgm:pt>
    <dgm:pt modelId="{46129C2D-0C72-401B-B4CB-925EC6CCF119}" type="pres">
      <dgm:prSet presAssocID="{722AE458-9D5E-4E4D-914D-FB22F18A7F04}" presName="Name111" presStyleLbl="parChTrans1D2" presStyleIdx="4" presStyleCnt="5"/>
      <dgm:spPr/>
      <dgm:t>
        <a:bodyPr/>
        <a:lstStyle/>
        <a:p>
          <a:endParaRPr lang="en-US"/>
        </a:p>
      </dgm:t>
    </dgm:pt>
    <dgm:pt modelId="{ED195D7B-E5A4-44A4-87FB-8F8BFC2BEFAE}" type="pres">
      <dgm:prSet presAssocID="{11D82377-E2E7-4B83-A593-6BA03BFA619C}" presName="hierRoot3" presStyleCnt="0">
        <dgm:presLayoutVars>
          <dgm:hierBranch val="init"/>
        </dgm:presLayoutVars>
      </dgm:prSet>
      <dgm:spPr/>
      <dgm:t>
        <a:bodyPr/>
        <a:lstStyle/>
        <a:p>
          <a:endParaRPr lang="en-US"/>
        </a:p>
      </dgm:t>
    </dgm:pt>
    <dgm:pt modelId="{5C762254-8450-4F19-8871-96C8D6BE12F9}" type="pres">
      <dgm:prSet presAssocID="{11D82377-E2E7-4B83-A593-6BA03BFA619C}" presName="rootComposite3" presStyleCnt="0"/>
      <dgm:spPr/>
      <dgm:t>
        <a:bodyPr/>
        <a:lstStyle/>
        <a:p>
          <a:endParaRPr lang="en-US"/>
        </a:p>
      </dgm:t>
    </dgm:pt>
    <dgm:pt modelId="{149C0295-6ED9-4346-85E8-3B43A762CF73}" type="pres">
      <dgm:prSet presAssocID="{11D82377-E2E7-4B83-A593-6BA03BFA619C}" presName="rootText3" presStyleLbl="asst1" presStyleIdx="0" presStyleCnt="1" custAng="0" custLinFactNeighborX="60333" custLinFactNeighborY="-16153">
        <dgm:presLayoutVars>
          <dgm:chPref val="3"/>
        </dgm:presLayoutVars>
      </dgm:prSet>
      <dgm:spPr/>
      <dgm:t>
        <a:bodyPr/>
        <a:lstStyle/>
        <a:p>
          <a:endParaRPr lang="en-US"/>
        </a:p>
      </dgm:t>
    </dgm:pt>
    <dgm:pt modelId="{9899CC89-4382-49D6-A411-B6C237520AD8}" type="pres">
      <dgm:prSet presAssocID="{11D82377-E2E7-4B83-A593-6BA03BFA619C}" presName="rootConnector3" presStyleLbl="asst1" presStyleIdx="0" presStyleCnt="1"/>
      <dgm:spPr/>
      <dgm:t>
        <a:bodyPr/>
        <a:lstStyle/>
        <a:p>
          <a:endParaRPr lang="en-US"/>
        </a:p>
      </dgm:t>
    </dgm:pt>
    <dgm:pt modelId="{B536DB28-BCC5-4145-B91E-65FAC50D1BB2}" type="pres">
      <dgm:prSet presAssocID="{11D82377-E2E7-4B83-A593-6BA03BFA619C}" presName="hierChild6" presStyleCnt="0"/>
      <dgm:spPr/>
      <dgm:t>
        <a:bodyPr/>
        <a:lstStyle/>
        <a:p>
          <a:endParaRPr lang="en-US"/>
        </a:p>
      </dgm:t>
    </dgm:pt>
    <dgm:pt modelId="{8B346D38-0206-4D11-839D-DC55B4C6F090}" type="pres">
      <dgm:prSet presAssocID="{11D82377-E2E7-4B83-A593-6BA03BFA619C}" presName="hierChild7" presStyleCnt="0"/>
      <dgm:spPr/>
      <dgm:t>
        <a:bodyPr/>
        <a:lstStyle/>
        <a:p>
          <a:endParaRPr lang="en-US"/>
        </a:p>
      </dgm:t>
    </dgm:pt>
  </dgm:ptLst>
  <dgm:cxnLst>
    <dgm:cxn modelId="{BF98D879-DA76-4E18-95BA-75B5A1B4C78F}" type="presOf" srcId="{AA89AD9D-B548-47A3-89A6-4C68B546D3C1}" destId="{052ABFF0-13D0-4038-BBAC-0F3E11686179}" srcOrd="0" destOrd="0" presId="urn:microsoft.com/office/officeart/2005/8/layout/orgChart1"/>
    <dgm:cxn modelId="{C6DEF51F-9C6F-4A0D-BDD9-AD08B7F699DF}" srcId="{730AE1EA-0D6A-476C-A521-28B1D3FC43D1}" destId="{FF1B7C9E-76AC-4C25-B6AF-C472134151B2}" srcOrd="1" destOrd="0" parTransId="{4164FB34-CEF4-4AEF-87AF-623A2788FAC9}" sibTransId="{1B99E064-3D57-4F42-91CE-E7BC6E1CC19C}"/>
    <dgm:cxn modelId="{2D6A99F3-65FD-4968-988B-156E44DC63C9}" type="presOf" srcId="{11704316-8BC6-4B90-B724-CD31563B227B}" destId="{A9FAF05C-45D9-41C5-B842-7483E4C8E610}" srcOrd="1" destOrd="0" presId="urn:microsoft.com/office/officeart/2005/8/layout/orgChart1"/>
    <dgm:cxn modelId="{49537F4A-B1EB-4D2F-A09D-4D5DD347B861}" type="presOf" srcId="{C8AC7176-CC61-4A59-ABB9-EAAB254455D5}" destId="{D72DBBC0-3622-45AB-B519-F3F0AA585FE0}" srcOrd="1" destOrd="0" presId="urn:microsoft.com/office/officeart/2005/8/layout/orgChart1"/>
    <dgm:cxn modelId="{927F68A5-FC78-4CBF-AB1D-AEA6874FF34A}" type="presOf" srcId="{3C8F2BBE-28C2-4D61-9C6D-3125BB5FAC89}" destId="{76FD018C-300B-45B5-9044-9B4E0CC9D1C1}" srcOrd="0" destOrd="0" presId="urn:microsoft.com/office/officeart/2005/8/layout/orgChart1"/>
    <dgm:cxn modelId="{E9A286C2-4595-4AD6-937E-E2D81A2F8598}" type="presOf" srcId="{1D5F11E0-D0A0-4EB4-804C-9E81B5CFFFAD}" destId="{93C39F16-7ED6-4A68-8BD0-171CB355FCDF}" srcOrd="0" destOrd="0" presId="urn:microsoft.com/office/officeart/2005/8/layout/orgChart1"/>
    <dgm:cxn modelId="{6A593A85-7D19-4C98-9AFB-69D80A9671EE}" type="presOf" srcId="{D10F30BD-CC10-45C0-B0BA-60896E71E1DD}" destId="{53534612-5FF8-4027-85E6-BADBBDD1FAA3}" srcOrd="1" destOrd="0" presId="urn:microsoft.com/office/officeart/2005/8/layout/orgChart1"/>
    <dgm:cxn modelId="{C0D575E3-5431-40BD-AD0B-095179D8DC82}" type="presOf" srcId="{57B1796E-6DC3-4209-88A0-69C6A66974D6}" destId="{2D20E839-40B8-475A-9EF7-65EB34268913}" srcOrd="0" destOrd="0" presId="urn:microsoft.com/office/officeart/2005/8/layout/orgChart1"/>
    <dgm:cxn modelId="{298C2261-2DF2-49C8-9B18-5009352A2A5B}" type="presOf" srcId="{FF1B7C9E-76AC-4C25-B6AF-C472134151B2}" destId="{0CE297CE-1599-4C5E-B604-34A87B4DB558}" srcOrd="1" destOrd="0" presId="urn:microsoft.com/office/officeart/2005/8/layout/orgChart1"/>
    <dgm:cxn modelId="{17ACC7CD-24E2-489C-84C9-FC465DF6CC5C}" type="presOf" srcId="{D07CF912-1A2E-4B16-BAF7-5EA951BD0200}" destId="{9DA958F2-0DD3-4798-A042-0F0017E0D707}" srcOrd="0" destOrd="0" presId="urn:microsoft.com/office/officeart/2005/8/layout/orgChart1"/>
    <dgm:cxn modelId="{8DDE0620-06D4-4039-9BE6-40B3F4EEB5C1}" type="presOf" srcId="{C4C9ACFB-EDEA-453B-A503-921B6CA282F4}" destId="{5CB5D52E-5537-4633-9BBC-638B30620D0A}" srcOrd="1" destOrd="0" presId="urn:microsoft.com/office/officeart/2005/8/layout/orgChart1"/>
    <dgm:cxn modelId="{DA773532-0C27-4407-912E-C244C89444C4}" type="presOf" srcId="{4D40A402-499A-440D-BC22-2955A8C02059}" destId="{55F9A984-A3A0-4B25-A2E4-30DFADC30ABA}" srcOrd="0" destOrd="0" presId="urn:microsoft.com/office/officeart/2005/8/layout/orgChart1"/>
    <dgm:cxn modelId="{E112B018-CCC3-42EF-A62C-28B79ED81E49}" type="presOf" srcId="{14C7DFD4-FA1F-46AA-8014-18AED4C0D3C0}" destId="{16E438D6-567D-47BF-814E-78D4A487E0A4}" srcOrd="0" destOrd="0" presId="urn:microsoft.com/office/officeart/2005/8/layout/orgChart1"/>
    <dgm:cxn modelId="{E058BF5F-E046-45F7-9C29-5FC4A5FE4078}" type="presOf" srcId="{11704316-8BC6-4B90-B724-CD31563B227B}" destId="{700F8CBD-7B20-4C56-B627-83580FC76A7D}" srcOrd="0" destOrd="0" presId="urn:microsoft.com/office/officeart/2005/8/layout/orgChart1"/>
    <dgm:cxn modelId="{438FAA4B-FCF3-4650-BED0-697985BC7A93}" type="presOf" srcId="{DA54325C-03C2-4A2B-A21D-5F4F5D645E75}" destId="{8C22C218-901C-4B97-B966-8FBE1AE37458}" srcOrd="0" destOrd="0" presId="urn:microsoft.com/office/officeart/2005/8/layout/orgChart1"/>
    <dgm:cxn modelId="{D9BED296-40B3-47DD-A572-BC5D910681C6}" type="presOf" srcId="{BF084C48-545F-474B-9CB7-0D5A0D0D1E69}" destId="{5D9380B9-EE5A-4CB4-899D-0C723C535123}" srcOrd="0" destOrd="0" presId="urn:microsoft.com/office/officeart/2005/8/layout/orgChart1"/>
    <dgm:cxn modelId="{0E5971F5-B200-4537-A74D-974310147BA8}" type="presOf" srcId="{14009270-F61D-47E3-BE31-FDB960B9C31A}" destId="{A5D00507-0248-4E63-B7A4-7EB0EFE8CBF1}" srcOrd="0" destOrd="0" presId="urn:microsoft.com/office/officeart/2005/8/layout/orgChart1"/>
    <dgm:cxn modelId="{4C18C4A7-5885-490F-989E-668E9D061BC6}" type="presOf" srcId="{FF1B7C9E-76AC-4C25-B6AF-C472134151B2}" destId="{0A81DC36-3EDA-4435-8715-3344F9F4A98E}" srcOrd="0" destOrd="0" presId="urn:microsoft.com/office/officeart/2005/8/layout/orgChart1"/>
    <dgm:cxn modelId="{EDFAD0C2-7DA4-41DC-BCDE-420F7077194B}" type="presOf" srcId="{75CBA5F7-4910-48E4-A220-4E58C7A24C0D}" destId="{85817E42-4F77-48AF-A6BB-E67ACE3B0AFC}" srcOrd="0" destOrd="0" presId="urn:microsoft.com/office/officeart/2005/8/layout/orgChart1"/>
    <dgm:cxn modelId="{883DAF03-237A-42BE-866E-3D9486EF0688}" srcId="{CCFE80E8-59C8-435E-BE42-5CEC214B18EB}" destId="{A801F9AC-7EBD-49C1-B79A-EDE2756A333D}" srcOrd="2" destOrd="0" parTransId="{BF084C48-545F-474B-9CB7-0D5A0D0D1E69}" sibTransId="{A05E7B3E-501D-49F5-B467-226EB813A93D}"/>
    <dgm:cxn modelId="{8725CC18-A5D9-4C4C-B697-BE8E444262D3}" srcId="{CCFE80E8-59C8-435E-BE42-5CEC214B18EB}" destId="{A01FF149-6AC2-4B3F-8AD5-95221175414E}" srcOrd="4" destOrd="0" parTransId="{3C8F2BBE-28C2-4D61-9C6D-3125BB5FAC89}" sibTransId="{15C03F33-81BD-4E74-ABD6-52E60B55B1B1}"/>
    <dgm:cxn modelId="{F6C51481-CECA-43FB-9C71-41ED5DC707C9}" srcId="{11704316-8BC6-4B90-B724-CD31563B227B}" destId="{11D82377-E2E7-4B83-A593-6BA03BFA619C}" srcOrd="0" destOrd="0" parTransId="{722AE458-9D5E-4E4D-914D-FB22F18A7F04}" sibTransId="{873AC3C8-7E1B-4BD2-9D6B-9AD6DE71F4C9}"/>
    <dgm:cxn modelId="{556C79F0-45A7-43BD-8497-636A12081F92}" type="presOf" srcId="{12756525-AC6D-45AB-AC9F-B707E5EB220C}" destId="{2B9C60A9-2768-48B9-A4BF-9823066CFA5B}" srcOrd="0" destOrd="0" presId="urn:microsoft.com/office/officeart/2005/8/layout/orgChart1"/>
    <dgm:cxn modelId="{403ADD75-A32E-4F82-9A4F-3C2789DAB2E3}" type="presOf" srcId="{C4C9ACFB-EDEA-453B-A503-921B6CA282F4}" destId="{B867F2DA-9DF7-4E01-BED2-3CBE9C47C95F}" srcOrd="0" destOrd="0" presId="urn:microsoft.com/office/officeart/2005/8/layout/orgChart1"/>
    <dgm:cxn modelId="{B7F9359B-5E91-4081-A3F7-2BBEBD432F77}" type="presOf" srcId="{CCFE80E8-59C8-435E-BE42-5CEC214B18EB}" destId="{942B4823-3F41-49FC-B9D6-B5D440E4F883}" srcOrd="0" destOrd="0" presId="urn:microsoft.com/office/officeart/2005/8/layout/orgChart1"/>
    <dgm:cxn modelId="{7CAA95BF-FBAB-4D6D-974D-BBE60076BE90}" type="presOf" srcId="{722AE458-9D5E-4E4D-914D-FB22F18A7F04}" destId="{46129C2D-0C72-401B-B4CB-925EC6CCF119}" srcOrd="0" destOrd="0" presId="urn:microsoft.com/office/officeart/2005/8/layout/orgChart1"/>
    <dgm:cxn modelId="{4FBC2FBC-EE0B-4407-A0E1-4604CC3D0D7D}" srcId="{877DD6D2-A8C9-40C8-8019-5E8F0D8F1EC6}" destId="{3D16A920-FE54-41A4-B891-4C192B8EE630}" srcOrd="3" destOrd="0" parTransId="{4D40A402-499A-440D-BC22-2955A8C02059}" sibTransId="{94C27340-3CE0-451C-89AC-81370546DA29}"/>
    <dgm:cxn modelId="{8A4EEE65-1E73-4594-9B53-3E84BAFCEC16}" type="presOf" srcId="{17CCA753-9E80-44D6-A427-68FAB02027AE}" destId="{23B38859-F738-4F40-8C06-5DCC61538E4D}" srcOrd="0" destOrd="0" presId="urn:microsoft.com/office/officeart/2005/8/layout/orgChart1"/>
    <dgm:cxn modelId="{ACE31EA7-10AC-4546-94B4-C02469651D34}" type="presOf" srcId="{842DDE5D-A70C-4620-962B-C563FAA43ACF}" destId="{F5D86AAC-F877-49D4-BE46-14DD6481BE21}" srcOrd="0" destOrd="0" presId="urn:microsoft.com/office/officeart/2005/8/layout/orgChart1"/>
    <dgm:cxn modelId="{D005F202-7F1B-45D9-BD79-6A381EA457C3}" srcId="{11704316-8BC6-4B90-B724-CD31563B227B}" destId="{D10F30BD-CC10-45C0-B0BA-60896E71E1DD}" srcOrd="4" destOrd="0" parTransId="{8F372FA1-AE5E-4238-9314-17586A226D5D}" sibTransId="{C10EC6A1-2C71-465D-8CDC-6D38D7EB184F}"/>
    <dgm:cxn modelId="{6C12AD04-63DB-41E0-A530-804D85B5DADD}" type="presOf" srcId="{76259730-32E4-4544-B160-7C9B93C68C17}" destId="{F6A9B55F-E589-4D41-9B03-BD47992FFBE4}" srcOrd="0" destOrd="0" presId="urn:microsoft.com/office/officeart/2005/8/layout/orgChart1"/>
    <dgm:cxn modelId="{CEA80E30-F844-462F-BE50-215CF2515039}" srcId="{877DD6D2-A8C9-40C8-8019-5E8F0D8F1EC6}" destId="{42A681E2-35BA-4233-A2CB-8419D8E73604}" srcOrd="2" destOrd="0" parTransId="{3FE86714-E87B-4C25-A3B5-1651D3AC29A6}" sibTransId="{405F5863-B341-4EBA-9646-07DB543EA62F}"/>
    <dgm:cxn modelId="{06AC09DB-64BE-4A27-9A2B-4C9E95EB0778}" srcId="{877DD6D2-A8C9-40C8-8019-5E8F0D8F1EC6}" destId="{1D5F11E0-D0A0-4EB4-804C-9E81B5CFFFAD}" srcOrd="1" destOrd="0" parTransId="{5303A8FF-A2B5-4631-8C28-8E0998876EF9}" sibTransId="{3FD77522-4D02-4B08-A8D3-BF3DA82A089A}"/>
    <dgm:cxn modelId="{DC3FB3E5-795A-4F06-9564-9DD1A8C40E17}" type="presOf" srcId="{2C579D07-CE3B-468F-A6C4-5361DD16598F}" destId="{40A87EA2-6CA4-4245-AAA5-2981E2FBFD08}" srcOrd="1" destOrd="0" presId="urn:microsoft.com/office/officeart/2005/8/layout/orgChart1"/>
    <dgm:cxn modelId="{D580503F-1EE6-4BBC-B329-BE54F0231080}" type="presOf" srcId="{842DDE5D-A70C-4620-962B-C563FAA43ACF}" destId="{FCC23504-2C05-4241-96E2-1A354A8D54D1}" srcOrd="1" destOrd="0" presId="urn:microsoft.com/office/officeart/2005/8/layout/orgChart1"/>
    <dgm:cxn modelId="{6C336E2E-F31F-4855-ABCA-9BF0C992833D}" srcId="{CCFE80E8-59C8-435E-BE42-5CEC214B18EB}" destId="{AA89AD9D-B548-47A3-89A6-4C68B546D3C1}" srcOrd="3" destOrd="0" parTransId="{57B1796E-6DC3-4209-88A0-69C6A66974D6}" sibTransId="{948EB431-B6DA-43A9-974D-70CC2C7040AB}"/>
    <dgm:cxn modelId="{36F593AD-E828-42A6-9BC9-C07D84AEA8CC}" type="presOf" srcId="{97EF830C-6108-45B8-A1D1-10ABBFE28D9C}" destId="{576E02A0-87FA-4B84-AF56-EB02E063A7F6}" srcOrd="0" destOrd="0" presId="urn:microsoft.com/office/officeart/2005/8/layout/orgChart1"/>
    <dgm:cxn modelId="{51303765-CFE2-44AB-8257-EFFA7A9EF88A}" type="presOf" srcId="{5303A8FF-A2B5-4631-8C28-8E0998876EF9}" destId="{7F4894BD-1BE9-4A0E-9C03-4907D5CE49AC}" srcOrd="0" destOrd="0" presId="urn:microsoft.com/office/officeart/2005/8/layout/orgChart1"/>
    <dgm:cxn modelId="{4615FFEF-CF0D-476A-9161-B2FF1611DAF5}" srcId="{D10F30BD-CC10-45C0-B0BA-60896E71E1DD}" destId="{2C579D07-CE3B-468F-A6C4-5361DD16598F}" srcOrd="0" destOrd="0" parTransId="{26C1594A-FAA2-4D92-8BB5-5D3BFE088DB2}" sibTransId="{D2058BE6-6973-44C7-8C16-62BB8979B67E}"/>
    <dgm:cxn modelId="{7412F07F-8754-44CA-BCC1-1862FE972B8F}" type="presOf" srcId="{04971842-8BCA-4075-AF96-5F2D0A2CDB54}" destId="{8E0F740E-9692-4CF1-825A-DF67056FFA35}" srcOrd="0" destOrd="0" presId="urn:microsoft.com/office/officeart/2005/8/layout/orgChart1"/>
    <dgm:cxn modelId="{8CE3C141-D69B-47F7-8747-175B1D7700DD}" type="presOf" srcId="{A801F9AC-7EBD-49C1-B79A-EDE2756A333D}" destId="{AD7C71CB-9136-4F94-856B-A111C97948D6}" srcOrd="1" destOrd="0" presId="urn:microsoft.com/office/officeart/2005/8/layout/orgChart1"/>
    <dgm:cxn modelId="{1B97B9A6-C6ED-4713-9036-AC3FAF962E0F}" type="presOf" srcId="{26C1594A-FAA2-4D92-8BB5-5D3BFE088DB2}" destId="{BBA3B782-AA1B-4F58-8A39-A8A6627AA86A}" srcOrd="0" destOrd="0" presId="urn:microsoft.com/office/officeart/2005/8/layout/orgChart1"/>
    <dgm:cxn modelId="{38547F37-B93C-41B8-B24C-C5EA6ACC4C88}" type="presOf" srcId="{2C579D07-CE3B-468F-A6C4-5361DD16598F}" destId="{1D3A98AB-D9F4-4E2B-AAD7-07A75F440085}" srcOrd="0" destOrd="0" presId="urn:microsoft.com/office/officeart/2005/8/layout/orgChart1"/>
    <dgm:cxn modelId="{94B40ADD-1BB9-4B31-ABD5-F870E86C11DF}" type="presOf" srcId="{A01FF149-6AC2-4B3F-8AD5-95221175414E}" destId="{9423572E-43E9-493C-8E0E-37ABE3824321}" srcOrd="1" destOrd="0" presId="urn:microsoft.com/office/officeart/2005/8/layout/orgChart1"/>
    <dgm:cxn modelId="{D6650954-FC30-45BA-947F-6C881F64F2C0}" type="presOf" srcId="{0024325D-C3BE-4F55-9E85-0B59298A854A}" destId="{5B82A446-98DA-49FD-A5AB-F86D91F778B7}" srcOrd="0" destOrd="0" presId="urn:microsoft.com/office/officeart/2005/8/layout/orgChart1"/>
    <dgm:cxn modelId="{44946523-2421-4DB7-92D4-5CD42C3BC5B3}" type="presOf" srcId="{4687E2A1-8DFB-4483-A056-BCAFC3B8792D}" destId="{EC9B9227-9951-46B4-BC9C-C0D46FA68AEC}" srcOrd="0" destOrd="0" presId="urn:microsoft.com/office/officeart/2005/8/layout/orgChart1"/>
    <dgm:cxn modelId="{54AE979D-ACF5-45FF-8567-86664186707F}" type="presOf" srcId="{C9086756-F323-4F68-9EEB-99A7E6AA6046}" destId="{C65B0BA2-2593-439B-BB22-10F08FE6172F}" srcOrd="0" destOrd="0" presId="urn:microsoft.com/office/officeart/2005/8/layout/orgChart1"/>
    <dgm:cxn modelId="{095FA3D9-7A2C-48D0-A1B7-13B35491164B}" srcId="{11704316-8BC6-4B90-B724-CD31563B227B}" destId="{730AE1EA-0D6A-476C-A521-28B1D3FC43D1}" srcOrd="3" destOrd="0" parTransId="{17CCA753-9E80-44D6-A427-68FAB02027AE}" sibTransId="{802E857B-046A-47C2-88B8-D72B86E393CE}"/>
    <dgm:cxn modelId="{E99416B7-0B3D-4126-981A-25795F5004DA}" type="presOf" srcId="{877DD6D2-A8C9-40C8-8019-5E8F0D8F1EC6}" destId="{B84D2FC3-F680-4371-80A4-5E30EECA146C}" srcOrd="0" destOrd="0" presId="urn:microsoft.com/office/officeart/2005/8/layout/orgChart1"/>
    <dgm:cxn modelId="{FE745766-91F8-49C6-8893-168286D65D0B}" type="presOf" srcId="{11D82377-E2E7-4B83-A593-6BA03BFA619C}" destId="{149C0295-6ED9-4346-85E8-3B43A762CF73}" srcOrd="0" destOrd="0" presId="urn:microsoft.com/office/officeart/2005/8/layout/orgChart1"/>
    <dgm:cxn modelId="{EA38C64B-0DD3-4FFD-8499-D62DD4C4C967}" srcId="{11704316-8BC6-4B90-B724-CD31563B227B}" destId="{877DD6D2-A8C9-40C8-8019-5E8F0D8F1EC6}" srcOrd="2" destOrd="0" parTransId="{DA54325C-03C2-4A2B-A21D-5F4F5D645E75}" sibTransId="{4FA33C59-FAA9-40B6-9E2E-D77FD1063EDE}"/>
    <dgm:cxn modelId="{C821975D-E3EF-405D-B155-14C8D12B83AC}" srcId="{877DD6D2-A8C9-40C8-8019-5E8F0D8F1EC6}" destId="{0024325D-C3BE-4F55-9E85-0B59298A854A}" srcOrd="0" destOrd="0" parTransId="{909BDE47-7316-426C-B12B-DC4BA7E7B8D7}" sibTransId="{4C88E464-A07C-49E0-99CC-4804AEF62708}"/>
    <dgm:cxn modelId="{EA9DFF9E-FBE7-468D-899E-8FB3BD90DC71}" type="presOf" srcId="{A57F0ECE-01B1-4064-BB2A-0B2BE29A1B56}" destId="{0F2D824B-54F7-4C70-9446-429AD4A3C15D}" srcOrd="1" destOrd="0" presId="urn:microsoft.com/office/officeart/2005/8/layout/orgChart1"/>
    <dgm:cxn modelId="{29B69238-728F-4060-97E0-10E1E7A9610E}" type="presOf" srcId="{AA89AD9D-B548-47A3-89A6-4C68B546D3C1}" destId="{114180CC-F80C-4D42-AD16-73C63B994B6F}" srcOrd="1" destOrd="0" presId="urn:microsoft.com/office/officeart/2005/8/layout/orgChart1"/>
    <dgm:cxn modelId="{F1B024F4-3AA7-4D71-B29D-B5E536D04E38}" type="presOf" srcId="{1D5F11E0-D0A0-4EB4-804C-9E81B5CFFFAD}" destId="{B9C16F5F-5D49-4AA2-8EB7-6F04A142D6F1}" srcOrd="1" destOrd="0" presId="urn:microsoft.com/office/officeart/2005/8/layout/orgChart1"/>
    <dgm:cxn modelId="{12C89506-F09D-4833-8D67-FB267465FF4D}" type="presOf" srcId="{8F372FA1-AE5E-4238-9314-17586A226D5D}" destId="{3EDA23EA-F821-4B50-8BA9-BEAF37D55459}" srcOrd="0" destOrd="0" presId="urn:microsoft.com/office/officeart/2005/8/layout/orgChart1"/>
    <dgm:cxn modelId="{622D7877-845F-4408-9227-54C6A546F6C8}" type="presOf" srcId="{42A681E2-35BA-4233-A2CB-8419D8E73604}" destId="{CDAE9606-4CE9-494A-BF9F-CA73F353C111}" srcOrd="1" destOrd="0" presId="urn:microsoft.com/office/officeart/2005/8/layout/orgChart1"/>
    <dgm:cxn modelId="{3F6FFF3F-2716-45D1-BAE7-D36050BA2485}" type="presOf" srcId="{7AE5E9AD-FFDE-405E-A0B7-38781E39DA1E}" destId="{4411297E-3E88-413C-BDB8-6A01020468A3}" srcOrd="0" destOrd="0" presId="urn:microsoft.com/office/officeart/2005/8/layout/orgChart1"/>
    <dgm:cxn modelId="{146296BD-3E49-469D-8B81-B990A33ACA02}" type="presOf" srcId="{A01FF149-6AC2-4B3F-8AD5-95221175414E}" destId="{671DF69C-DA7A-4FB1-A8BC-920670E6BCD5}" srcOrd="0" destOrd="0" presId="urn:microsoft.com/office/officeart/2005/8/layout/orgChart1"/>
    <dgm:cxn modelId="{40487AC1-11B7-4B8D-82FE-DA1DCEE9411F}" type="presOf" srcId="{2BF9633F-2277-4185-A250-4247E86AC531}" destId="{516C3A3A-D140-4097-8A90-9D47486B8EF0}" srcOrd="0" destOrd="0" presId="urn:microsoft.com/office/officeart/2005/8/layout/orgChart1"/>
    <dgm:cxn modelId="{AF7DBBC0-668A-4A9F-AF5A-F372E2805F8F}" srcId="{877DD6D2-A8C9-40C8-8019-5E8F0D8F1EC6}" destId="{C4C9ACFB-EDEA-453B-A503-921B6CA282F4}" srcOrd="5" destOrd="0" parTransId="{12756525-AC6D-45AB-AC9F-B707E5EB220C}" sibTransId="{F4567BF9-C8EC-4FA3-B79E-B86D6C69BA2E}"/>
    <dgm:cxn modelId="{15C2D1CA-BBFA-4F98-B711-15B614AF3A31}" srcId="{CCFE80E8-59C8-435E-BE42-5CEC214B18EB}" destId="{C8AC7176-CC61-4A59-ABB9-EAAB254455D5}" srcOrd="0" destOrd="0" parTransId="{875B2D11-6FCC-48C3-B45C-2FD9CCE57ED2}" sibTransId="{1CB2A8DA-A08E-48AD-907A-720A6D73E314}"/>
    <dgm:cxn modelId="{76E7E74A-E58E-4EBA-BB8F-773C7A1E1E80}" type="presOf" srcId="{0024325D-C3BE-4F55-9E85-0B59298A854A}" destId="{4BA7C6F7-7288-4F44-8A3C-EEFD18232D00}" srcOrd="1" destOrd="0" presId="urn:microsoft.com/office/officeart/2005/8/layout/orgChart1"/>
    <dgm:cxn modelId="{8F163A9A-F870-4D3D-A5D6-4B7E050849FC}" type="presOf" srcId="{730AE1EA-0D6A-476C-A521-28B1D3FC43D1}" destId="{0DA2227F-786C-4EB2-9BF1-89F478FEDEDC}" srcOrd="0" destOrd="0" presId="urn:microsoft.com/office/officeart/2005/8/layout/orgChart1"/>
    <dgm:cxn modelId="{B8178589-B5D7-43A6-ADF7-CB175C44576F}" type="presOf" srcId="{A9275A8E-D3AD-417B-BBBC-C7D3B85EDD33}" destId="{EE059F72-839C-437D-A303-4C9252B12E49}" srcOrd="0" destOrd="0" presId="urn:microsoft.com/office/officeart/2005/8/layout/orgChart1"/>
    <dgm:cxn modelId="{E0AD1928-AE59-495A-BC31-B4EE64117CEE}" type="presOf" srcId="{F57C077D-89C8-4D7C-A8E3-35DE0942607C}" destId="{97E66D9B-AC67-4774-AFD3-308EBF9FFC4E}" srcOrd="1" destOrd="0" presId="urn:microsoft.com/office/officeart/2005/8/layout/orgChart1"/>
    <dgm:cxn modelId="{2B92A41D-D4E3-4DBD-A1B3-23CF5A4793BB}" type="presOf" srcId="{DA640102-7D44-4D8D-9314-E8E5E34270A5}" destId="{EE2D946C-A86F-4BCB-BDBF-A6E0C4514538}" srcOrd="0" destOrd="0" presId="urn:microsoft.com/office/officeart/2005/8/layout/orgChart1"/>
    <dgm:cxn modelId="{8D543F83-6C9E-49C2-BFE2-58CDA9823BF5}" type="presOf" srcId="{A801F9AC-7EBD-49C1-B79A-EDE2756A333D}" destId="{871B0C62-0E2F-4026-8494-3C038CA86C68}" srcOrd="0" destOrd="0" presId="urn:microsoft.com/office/officeart/2005/8/layout/orgChart1"/>
    <dgm:cxn modelId="{C41E24D5-DECA-460D-9129-98DC32AAF5FA}" srcId="{877DD6D2-A8C9-40C8-8019-5E8F0D8F1EC6}" destId="{842DDE5D-A70C-4620-962B-C563FAA43ACF}" srcOrd="6" destOrd="0" parTransId="{4687E2A1-8DFB-4483-A056-BCAFC3B8792D}" sibTransId="{8ACBB141-D6D1-4117-81E8-DE92398DD093}"/>
    <dgm:cxn modelId="{B60B341B-5FE0-460F-B10C-B1A7A421976D}" type="presOf" srcId="{DA640102-7D44-4D8D-9314-E8E5E34270A5}" destId="{690DF84F-5BE4-4944-8FB8-34EE070A1989}" srcOrd="1" destOrd="0" presId="urn:microsoft.com/office/officeart/2005/8/layout/orgChart1"/>
    <dgm:cxn modelId="{0FA342EF-A9F8-497C-B0B5-DF60CA50F742}" srcId="{11704316-8BC6-4B90-B724-CD31563B227B}" destId="{CCFE80E8-59C8-435E-BE42-5CEC214B18EB}" srcOrd="1" destOrd="0" parTransId="{14009270-F61D-47E3-BE31-FDB960B9C31A}" sibTransId="{2FCDEB88-1F65-438A-BF43-74F15CC3C83E}"/>
    <dgm:cxn modelId="{0B328F2A-5B46-47B0-AE43-515A3BB892A1}" type="presOf" srcId="{42A681E2-35BA-4233-A2CB-8419D8E73604}" destId="{473C5049-13C7-4015-AB60-1E815D21DD57}" srcOrd="0" destOrd="0" presId="urn:microsoft.com/office/officeart/2005/8/layout/orgChart1"/>
    <dgm:cxn modelId="{CB2DC57B-308A-4F9B-8022-4CE44BE84461}" type="presOf" srcId="{3D16A920-FE54-41A4-B891-4C192B8EE630}" destId="{651C13DB-F204-4F3F-866F-954BDFED593E}" srcOrd="0" destOrd="0" presId="urn:microsoft.com/office/officeart/2005/8/layout/orgChart1"/>
    <dgm:cxn modelId="{8EF3B8B5-34D6-43D9-A869-9C5113EB9090}" type="presOf" srcId="{877DD6D2-A8C9-40C8-8019-5E8F0D8F1EC6}" destId="{BC27E3ED-6A51-4A0E-9B00-C5B9C854170C}" srcOrd="1" destOrd="0" presId="urn:microsoft.com/office/officeart/2005/8/layout/orgChart1"/>
    <dgm:cxn modelId="{CF853ECA-6A3F-41C8-831F-8321C6ED0139}" type="presOf" srcId="{0879E5D0-A0F3-4B0B-B8CE-6BB722B2C559}" destId="{49C3C31E-50A0-4582-84DB-532C40A0DC7E}" srcOrd="1" destOrd="0" presId="urn:microsoft.com/office/officeart/2005/8/layout/orgChart1"/>
    <dgm:cxn modelId="{6E01ED02-6719-453C-BB33-B51BB1C936AD}" type="presOf" srcId="{730AE1EA-0D6A-476C-A521-28B1D3FC43D1}" destId="{775AB613-F85D-48B7-8422-A35BE0710B3A}" srcOrd="1" destOrd="0" presId="urn:microsoft.com/office/officeart/2005/8/layout/orgChart1"/>
    <dgm:cxn modelId="{F16EA4FD-FDE4-42F9-AF17-B3E209AB5569}" type="presOf" srcId="{11D82377-E2E7-4B83-A593-6BA03BFA619C}" destId="{9899CC89-4382-49D6-A411-B6C237520AD8}" srcOrd="1" destOrd="0" presId="urn:microsoft.com/office/officeart/2005/8/layout/orgChart1"/>
    <dgm:cxn modelId="{2F0886F8-1A1C-462F-9158-8CE22A6AC507}" type="presOf" srcId="{F57C077D-89C8-4D7C-A8E3-35DE0942607C}" destId="{1F45294B-9ACD-4520-BB9B-DD82E12668A7}" srcOrd="0" destOrd="0" presId="urn:microsoft.com/office/officeart/2005/8/layout/orgChart1"/>
    <dgm:cxn modelId="{326BD031-8215-4C94-A45F-D367CC8016C6}" type="presOf" srcId="{4164FB34-CEF4-4AEF-87AF-623A2788FAC9}" destId="{B2E8ABB8-FBFD-483B-92DD-491727C0D93A}" srcOrd="0" destOrd="0" presId="urn:microsoft.com/office/officeart/2005/8/layout/orgChart1"/>
    <dgm:cxn modelId="{7F7BF5F5-EC2C-4B28-9A09-2CF9BACBE784}" type="presOf" srcId="{D07CF912-1A2E-4B16-BAF7-5EA951BD0200}" destId="{51518CA7-7ECA-4192-8B9F-A6885755E3AB}" srcOrd="1" destOrd="0" presId="urn:microsoft.com/office/officeart/2005/8/layout/orgChart1"/>
    <dgm:cxn modelId="{6A3AA5FA-3F2F-47B0-9F3B-5A8CC6180CD4}" type="presOf" srcId="{875B2D11-6FCC-48C3-B45C-2FD9CCE57ED2}" destId="{74F33725-0C85-4746-ACAA-58572A628AB0}" srcOrd="0" destOrd="0" presId="urn:microsoft.com/office/officeart/2005/8/layout/orgChart1"/>
    <dgm:cxn modelId="{415D0EF4-2E5A-40A7-A2A3-6FC32DDD9C34}" srcId="{730AE1EA-0D6A-476C-A521-28B1D3FC43D1}" destId="{76259730-32E4-4544-B160-7C9B93C68C17}" srcOrd="4" destOrd="0" parTransId="{14C7DFD4-FA1F-46AA-8014-18AED4C0D3C0}" sibTransId="{0BD1A6D0-05AC-4103-91A5-1AFAA25E8519}"/>
    <dgm:cxn modelId="{B59D9A2E-97EC-4724-A420-5DCE0AD51BA5}" type="presOf" srcId="{A73C64AE-5F8B-4582-B0EA-6C8B47EC6AD8}" destId="{0E70E761-956C-493B-98C2-48FE51202469}" srcOrd="0" destOrd="0" presId="urn:microsoft.com/office/officeart/2005/8/layout/orgChart1"/>
    <dgm:cxn modelId="{9443486A-5F30-49FB-A9C9-6B5441BE714F}" srcId="{04971842-8BCA-4075-AF96-5F2D0A2CDB54}" destId="{11704316-8BC6-4B90-B724-CD31563B227B}" srcOrd="0" destOrd="0" parTransId="{38CA42A0-1A85-4987-BEBE-09959A705C7F}" sibTransId="{ECB6E59C-72A7-4C03-8A5B-1AE013424BFB}"/>
    <dgm:cxn modelId="{CB1C0D80-0EEF-4D22-8901-1159F2D4286B}" srcId="{877DD6D2-A8C9-40C8-8019-5E8F0D8F1EC6}" destId="{A57F0ECE-01B1-4064-BB2A-0B2BE29A1B56}" srcOrd="4" destOrd="0" parTransId="{7AE5E9AD-FFDE-405E-A0B7-38781E39DA1E}" sibTransId="{77A10348-D97D-4894-9170-A3D2892A5898}"/>
    <dgm:cxn modelId="{EC1B6965-2C8E-4C69-93EF-06909A34849F}" srcId="{CCFE80E8-59C8-435E-BE42-5CEC214B18EB}" destId="{D07CF912-1A2E-4B16-BAF7-5EA951BD0200}" srcOrd="5" destOrd="0" parTransId="{97EF830C-6108-45B8-A1D1-10ABBFE28D9C}" sibTransId="{7E0FA6D7-824F-4C2A-B1D8-5D27A0E26BFE}"/>
    <dgm:cxn modelId="{8A2D66D6-8962-4B7F-B1FA-9BBD33CB83BC}" srcId="{730AE1EA-0D6A-476C-A521-28B1D3FC43D1}" destId="{F57C077D-89C8-4D7C-A8E3-35DE0942607C}" srcOrd="0" destOrd="0" parTransId="{A73C64AE-5F8B-4582-B0EA-6C8B47EC6AD8}" sibTransId="{64BE45D5-1142-480E-9352-41928384A604}"/>
    <dgm:cxn modelId="{44A15E49-FF20-4C73-A6C0-8D4E59051D60}" type="presOf" srcId="{A57F0ECE-01B1-4064-BB2A-0B2BE29A1B56}" destId="{23739E57-3D04-4797-BB92-CDFE1A37F846}" srcOrd="0" destOrd="0" presId="urn:microsoft.com/office/officeart/2005/8/layout/orgChart1"/>
    <dgm:cxn modelId="{BEEC2DB4-F4E0-4110-BAA6-B479B473B8B4}" type="presOf" srcId="{D10F30BD-CC10-45C0-B0BA-60896E71E1DD}" destId="{B317FFAB-BEE5-4E87-85B0-D168A4CDC749}" srcOrd="0" destOrd="0" presId="urn:microsoft.com/office/officeart/2005/8/layout/orgChart1"/>
    <dgm:cxn modelId="{EF56F25F-3BBF-4D8F-9856-04188953B84A}" type="presOf" srcId="{909BDE47-7316-426C-B12B-DC4BA7E7B8D7}" destId="{4141EA7D-8971-4745-AB04-C47CCA952D54}" srcOrd="0" destOrd="0" presId="urn:microsoft.com/office/officeart/2005/8/layout/orgChart1"/>
    <dgm:cxn modelId="{CC576098-CC76-4D3F-B600-18C8FD748924}" type="presOf" srcId="{C8AC7176-CC61-4A59-ABB9-EAAB254455D5}" destId="{2127CC60-2CA4-4CFC-9A2A-8AB7C635A973}" srcOrd="0" destOrd="0" presId="urn:microsoft.com/office/officeart/2005/8/layout/orgChart1"/>
    <dgm:cxn modelId="{ABCA12D7-5679-4BD8-927E-4548EED9B089}" type="presOf" srcId="{CCFE80E8-59C8-435E-BE42-5CEC214B18EB}" destId="{75ADDC7F-3388-4DB0-AD9F-C74C06EE44EE}" srcOrd="1" destOrd="0" presId="urn:microsoft.com/office/officeart/2005/8/layout/orgChart1"/>
    <dgm:cxn modelId="{31AD5868-35D5-4B55-A350-7B2FA1D842A0}" type="presOf" srcId="{0879E5D0-A0F3-4B0B-B8CE-6BB722B2C559}" destId="{9FC02C7E-97CA-473C-A257-DC92A6B94E05}" srcOrd="0" destOrd="0" presId="urn:microsoft.com/office/officeart/2005/8/layout/orgChart1"/>
    <dgm:cxn modelId="{E46373A0-91E7-4A14-AA9C-7A0246CF3749}" type="presOf" srcId="{76259730-32E4-4544-B160-7C9B93C68C17}" destId="{DFEF30E7-C1EF-41B8-9D5A-40D4ED726E5D}" srcOrd="1" destOrd="0" presId="urn:microsoft.com/office/officeart/2005/8/layout/orgChart1"/>
    <dgm:cxn modelId="{3DD66048-DF72-4FCB-91BF-E8FB1BDA6EEC}" type="presOf" srcId="{3D16A920-FE54-41A4-B891-4C192B8EE630}" destId="{0E60AB17-BFD1-43D6-AE5C-A11DA695BBC3}" srcOrd="1" destOrd="0" presId="urn:microsoft.com/office/officeart/2005/8/layout/orgChart1"/>
    <dgm:cxn modelId="{12F8B322-F797-4175-825A-648DCC8D8B66}" type="presOf" srcId="{2BF9633F-2277-4185-A250-4247E86AC531}" destId="{229602FF-DC5D-40FD-B491-7E764FF9B37E}" srcOrd="1" destOrd="0" presId="urn:microsoft.com/office/officeart/2005/8/layout/orgChart1"/>
    <dgm:cxn modelId="{5195F48C-01EA-4EFE-A47A-87C6E0B790BA}" type="presOf" srcId="{3FE86714-E87B-4C25-A3B5-1651D3AC29A6}" destId="{C321779F-1061-41EA-A9C3-8245AFFAADE2}" srcOrd="0" destOrd="0" presId="urn:microsoft.com/office/officeart/2005/8/layout/orgChart1"/>
    <dgm:cxn modelId="{8FF6304B-6EAE-49D7-9BA0-0BBC8ABB8F3C}" srcId="{730AE1EA-0D6A-476C-A521-28B1D3FC43D1}" destId="{2BF9633F-2277-4185-A250-4247E86AC531}" srcOrd="2" destOrd="0" parTransId="{75CBA5F7-4910-48E4-A220-4E58C7A24C0D}" sibTransId="{5DDEAFBD-74F4-4CAA-A4CD-2942FD6E9D62}"/>
    <dgm:cxn modelId="{FADCD15F-91C7-4277-8B74-80252D493547}" srcId="{CCFE80E8-59C8-435E-BE42-5CEC214B18EB}" destId="{DA640102-7D44-4D8D-9314-E8E5E34270A5}" srcOrd="1" destOrd="0" parTransId="{A9275A8E-D3AD-417B-BBBC-C7D3B85EDD33}" sibTransId="{E39832CE-EF09-4E80-BC47-A97F3E2C93FB}"/>
    <dgm:cxn modelId="{46B7C4B5-3C6D-45FA-B99E-3714ADD357F5}" srcId="{730AE1EA-0D6A-476C-A521-28B1D3FC43D1}" destId="{0879E5D0-A0F3-4B0B-B8CE-6BB722B2C559}" srcOrd="3" destOrd="0" parTransId="{C9086756-F323-4F68-9EEB-99A7E6AA6046}" sibTransId="{6C469BFE-6D2D-4334-B15E-4097CE86D5E7}"/>
    <dgm:cxn modelId="{7D8DD3A2-7682-4110-9915-80724AFD12FC}" type="presParOf" srcId="{8E0F740E-9692-4CF1-825A-DF67056FFA35}" destId="{D8DA2036-5A1A-4457-A3A1-D511A9DF0880}" srcOrd="0" destOrd="0" presId="urn:microsoft.com/office/officeart/2005/8/layout/orgChart1"/>
    <dgm:cxn modelId="{5D02124F-2B05-4EC7-AE4B-47082101875E}" type="presParOf" srcId="{D8DA2036-5A1A-4457-A3A1-D511A9DF0880}" destId="{AE8BE4B9-1A3F-4B54-814B-1B7742D8402E}" srcOrd="0" destOrd="0" presId="urn:microsoft.com/office/officeart/2005/8/layout/orgChart1"/>
    <dgm:cxn modelId="{17F04006-BF52-4803-9061-AFC1FFE28DBF}" type="presParOf" srcId="{AE8BE4B9-1A3F-4B54-814B-1B7742D8402E}" destId="{700F8CBD-7B20-4C56-B627-83580FC76A7D}" srcOrd="0" destOrd="0" presId="urn:microsoft.com/office/officeart/2005/8/layout/orgChart1"/>
    <dgm:cxn modelId="{6D99063F-488D-4006-AFAE-CD14CB5AB566}" type="presParOf" srcId="{AE8BE4B9-1A3F-4B54-814B-1B7742D8402E}" destId="{A9FAF05C-45D9-41C5-B842-7483E4C8E610}" srcOrd="1" destOrd="0" presId="urn:microsoft.com/office/officeart/2005/8/layout/orgChart1"/>
    <dgm:cxn modelId="{E2DBB0AB-DCF9-474A-93C1-6B7635B80D72}" type="presParOf" srcId="{D8DA2036-5A1A-4457-A3A1-D511A9DF0880}" destId="{512D3E05-A4D7-43E4-80E7-2840FDB0522E}" srcOrd="1" destOrd="0" presId="urn:microsoft.com/office/officeart/2005/8/layout/orgChart1"/>
    <dgm:cxn modelId="{6F2EF335-2688-49EB-9F6A-C0286FCE74CA}" type="presParOf" srcId="{512D3E05-A4D7-43E4-80E7-2840FDB0522E}" destId="{A5D00507-0248-4E63-B7A4-7EB0EFE8CBF1}" srcOrd="0" destOrd="0" presId="urn:microsoft.com/office/officeart/2005/8/layout/orgChart1"/>
    <dgm:cxn modelId="{BB725824-BD25-4801-9A88-F7E034C3BE69}" type="presParOf" srcId="{512D3E05-A4D7-43E4-80E7-2840FDB0522E}" destId="{E307DC5D-205B-4962-B550-F23B5413BCBE}" srcOrd="1" destOrd="0" presId="urn:microsoft.com/office/officeart/2005/8/layout/orgChart1"/>
    <dgm:cxn modelId="{BD686A6A-BA95-403D-A1FB-DC33383600F8}" type="presParOf" srcId="{E307DC5D-205B-4962-B550-F23B5413BCBE}" destId="{9F44F89A-D479-49BB-AA43-500A5F2B015C}" srcOrd="0" destOrd="0" presId="urn:microsoft.com/office/officeart/2005/8/layout/orgChart1"/>
    <dgm:cxn modelId="{82F6B1BD-5E09-47BE-AF82-F43BB7011B80}" type="presParOf" srcId="{9F44F89A-D479-49BB-AA43-500A5F2B015C}" destId="{942B4823-3F41-49FC-B9D6-B5D440E4F883}" srcOrd="0" destOrd="0" presId="urn:microsoft.com/office/officeart/2005/8/layout/orgChart1"/>
    <dgm:cxn modelId="{BBC9E0CD-3497-48D1-A6D8-6249C4EE80F7}" type="presParOf" srcId="{9F44F89A-D479-49BB-AA43-500A5F2B015C}" destId="{75ADDC7F-3388-4DB0-AD9F-C74C06EE44EE}" srcOrd="1" destOrd="0" presId="urn:microsoft.com/office/officeart/2005/8/layout/orgChart1"/>
    <dgm:cxn modelId="{585FC1E6-F2BA-4E1A-ABF7-5557C61A98BB}" type="presParOf" srcId="{E307DC5D-205B-4962-B550-F23B5413BCBE}" destId="{AC9C598C-5DE9-4FA7-AC71-C379A504BB5B}" srcOrd="1" destOrd="0" presId="urn:microsoft.com/office/officeart/2005/8/layout/orgChart1"/>
    <dgm:cxn modelId="{1C01165D-FDF6-4782-A579-137040F850EB}" type="presParOf" srcId="{AC9C598C-5DE9-4FA7-AC71-C379A504BB5B}" destId="{74F33725-0C85-4746-ACAA-58572A628AB0}" srcOrd="0" destOrd="0" presId="urn:microsoft.com/office/officeart/2005/8/layout/orgChart1"/>
    <dgm:cxn modelId="{D7A388AA-1801-4B42-9997-9C3A7E68E7E5}" type="presParOf" srcId="{AC9C598C-5DE9-4FA7-AC71-C379A504BB5B}" destId="{2E74FDB7-2795-49CE-919E-5C8740D6F0D0}" srcOrd="1" destOrd="0" presId="urn:microsoft.com/office/officeart/2005/8/layout/orgChart1"/>
    <dgm:cxn modelId="{DAF66580-D146-4CC4-A774-9A549383C47F}" type="presParOf" srcId="{2E74FDB7-2795-49CE-919E-5C8740D6F0D0}" destId="{CF9D7651-B7BF-4793-8701-ECBB5E6F5A14}" srcOrd="0" destOrd="0" presId="urn:microsoft.com/office/officeart/2005/8/layout/orgChart1"/>
    <dgm:cxn modelId="{51046B51-64FE-4580-A2FC-1A06BA1F8D40}" type="presParOf" srcId="{CF9D7651-B7BF-4793-8701-ECBB5E6F5A14}" destId="{2127CC60-2CA4-4CFC-9A2A-8AB7C635A973}" srcOrd="0" destOrd="0" presId="urn:microsoft.com/office/officeart/2005/8/layout/orgChart1"/>
    <dgm:cxn modelId="{353DF4F0-2EED-4FEC-BDA9-55AA572AD954}" type="presParOf" srcId="{CF9D7651-B7BF-4793-8701-ECBB5E6F5A14}" destId="{D72DBBC0-3622-45AB-B519-F3F0AA585FE0}" srcOrd="1" destOrd="0" presId="urn:microsoft.com/office/officeart/2005/8/layout/orgChart1"/>
    <dgm:cxn modelId="{F44BB6F2-EDB9-474D-9254-8B072DB250F7}" type="presParOf" srcId="{2E74FDB7-2795-49CE-919E-5C8740D6F0D0}" destId="{A207D1B2-CE44-4F25-9CEC-A405686299A2}" srcOrd="1" destOrd="0" presId="urn:microsoft.com/office/officeart/2005/8/layout/orgChart1"/>
    <dgm:cxn modelId="{90FBDA61-DE9D-4CFC-A21A-D16067E8D516}" type="presParOf" srcId="{2E74FDB7-2795-49CE-919E-5C8740D6F0D0}" destId="{BEE58C3C-9030-43A9-81A8-E9FFABD0E0BC}" srcOrd="2" destOrd="0" presId="urn:microsoft.com/office/officeart/2005/8/layout/orgChart1"/>
    <dgm:cxn modelId="{0EC5E485-C365-486F-A7AF-26D390E146F8}" type="presParOf" srcId="{AC9C598C-5DE9-4FA7-AC71-C379A504BB5B}" destId="{EE059F72-839C-437D-A303-4C9252B12E49}" srcOrd="2" destOrd="0" presId="urn:microsoft.com/office/officeart/2005/8/layout/orgChart1"/>
    <dgm:cxn modelId="{6127471E-93A2-4FB9-B753-1B38D0ACFAD0}" type="presParOf" srcId="{AC9C598C-5DE9-4FA7-AC71-C379A504BB5B}" destId="{D596FCE5-E7A0-4B38-BBBE-6D9E975289AD}" srcOrd="3" destOrd="0" presId="urn:microsoft.com/office/officeart/2005/8/layout/orgChart1"/>
    <dgm:cxn modelId="{F00CDDA5-71B2-4B7A-8964-99F43F93772D}" type="presParOf" srcId="{D596FCE5-E7A0-4B38-BBBE-6D9E975289AD}" destId="{22CA5A28-B3B8-4222-84D0-00895E27726A}" srcOrd="0" destOrd="0" presId="urn:microsoft.com/office/officeart/2005/8/layout/orgChart1"/>
    <dgm:cxn modelId="{85C63781-5819-4B8D-A45E-835B9514C5A4}" type="presParOf" srcId="{22CA5A28-B3B8-4222-84D0-00895E27726A}" destId="{EE2D946C-A86F-4BCB-BDBF-A6E0C4514538}" srcOrd="0" destOrd="0" presId="urn:microsoft.com/office/officeart/2005/8/layout/orgChart1"/>
    <dgm:cxn modelId="{3D4822E7-29E9-4E35-B194-62E204A87D68}" type="presParOf" srcId="{22CA5A28-B3B8-4222-84D0-00895E27726A}" destId="{690DF84F-5BE4-4944-8FB8-34EE070A1989}" srcOrd="1" destOrd="0" presId="urn:microsoft.com/office/officeart/2005/8/layout/orgChart1"/>
    <dgm:cxn modelId="{C8019DAD-A4E6-4267-9771-103F0E350D72}" type="presParOf" srcId="{D596FCE5-E7A0-4B38-BBBE-6D9E975289AD}" destId="{B679D50F-A349-47C7-A4A6-B1F480E6D6A4}" srcOrd="1" destOrd="0" presId="urn:microsoft.com/office/officeart/2005/8/layout/orgChart1"/>
    <dgm:cxn modelId="{8A4B1C51-2497-4702-9D5D-4296F99A6E1E}" type="presParOf" srcId="{D596FCE5-E7A0-4B38-BBBE-6D9E975289AD}" destId="{8B1FBB52-7E87-449E-811F-EEB9B0762A90}" srcOrd="2" destOrd="0" presId="urn:microsoft.com/office/officeart/2005/8/layout/orgChart1"/>
    <dgm:cxn modelId="{0BBE0B20-E6A3-4E6B-ABF1-080F2A23C178}" type="presParOf" srcId="{AC9C598C-5DE9-4FA7-AC71-C379A504BB5B}" destId="{5D9380B9-EE5A-4CB4-899D-0C723C535123}" srcOrd="4" destOrd="0" presId="urn:microsoft.com/office/officeart/2005/8/layout/orgChart1"/>
    <dgm:cxn modelId="{9F932D0D-71DD-4A6F-BFCC-19AAA73E3C2E}" type="presParOf" srcId="{AC9C598C-5DE9-4FA7-AC71-C379A504BB5B}" destId="{22507CBD-D1B5-48B3-9470-A2582A64E0F4}" srcOrd="5" destOrd="0" presId="urn:microsoft.com/office/officeart/2005/8/layout/orgChart1"/>
    <dgm:cxn modelId="{AA190E19-1491-4F50-8804-70E6F459D29E}" type="presParOf" srcId="{22507CBD-D1B5-48B3-9470-A2582A64E0F4}" destId="{59F4B17C-E42B-4832-AD46-E63BA25D287F}" srcOrd="0" destOrd="0" presId="urn:microsoft.com/office/officeart/2005/8/layout/orgChart1"/>
    <dgm:cxn modelId="{4E6BA1D5-F4DD-43F8-BA6E-F7884630D9EC}" type="presParOf" srcId="{59F4B17C-E42B-4832-AD46-E63BA25D287F}" destId="{871B0C62-0E2F-4026-8494-3C038CA86C68}" srcOrd="0" destOrd="0" presId="urn:microsoft.com/office/officeart/2005/8/layout/orgChart1"/>
    <dgm:cxn modelId="{42F44098-CD39-4977-8B65-3B98497AA6BF}" type="presParOf" srcId="{59F4B17C-E42B-4832-AD46-E63BA25D287F}" destId="{AD7C71CB-9136-4F94-856B-A111C97948D6}" srcOrd="1" destOrd="0" presId="urn:microsoft.com/office/officeart/2005/8/layout/orgChart1"/>
    <dgm:cxn modelId="{86D8678A-298D-4D43-926D-AA1FD5FCED8F}" type="presParOf" srcId="{22507CBD-D1B5-48B3-9470-A2582A64E0F4}" destId="{BAC2F573-BF59-4506-AF62-0BDE57F27E7A}" srcOrd="1" destOrd="0" presId="urn:microsoft.com/office/officeart/2005/8/layout/orgChart1"/>
    <dgm:cxn modelId="{2268CE1A-8B28-4817-B344-EC6E60C3643C}" type="presParOf" srcId="{22507CBD-D1B5-48B3-9470-A2582A64E0F4}" destId="{98B5374C-8385-45BB-A247-1E2940B61638}" srcOrd="2" destOrd="0" presId="urn:microsoft.com/office/officeart/2005/8/layout/orgChart1"/>
    <dgm:cxn modelId="{7CD62334-2CEC-4010-861D-A3B122FCC82D}" type="presParOf" srcId="{AC9C598C-5DE9-4FA7-AC71-C379A504BB5B}" destId="{2D20E839-40B8-475A-9EF7-65EB34268913}" srcOrd="6" destOrd="0" presId="urn:microsoft.com/office/officeart/2005/8/layout/orgChart1"/>
    <dgm:cxn modelId="{76A1EB4F-9598-410B-B071-9433B4A909FD}" type="presParOf" srcId="{AC9C598C-5DE9-4FA7-AC71-C379A504BB5B}" destId="{2340C44F-151C-4459-8BA1-80E29B9D3E68}" srcOrd="7" destOrd="0" presId="urn:microsoft.com/office/officeart/2005/8/layout/orgChart1"/>
    <dgm:cxn modelId="{2B951991-A562-4402-AFE8-3C58F40F6BF5}" type="presParOf" srcId="{2340C44F-151C-4459-8BA1-80E29B9D3E68}" destId="{592DF636-59E1-4C25-8CC8-85171F5A76D9}" srcOrd="0" destOrd="0" presId="urn:microsoft.com/office/officeart/2005/8/layout/orgChart1"/>
    <dgm:cxn modelId="{4EF40004-2D6D-48F0-8204-083E04A650C3}" type="presParOf" srcId="{592DF636-59E1-4C25-8CC8-85171F5A76D9}" destId="{052ABFF0-13D0-4038-BBAC-0F3E11686179}" srcOrd="0" destOrd="0" presId="urn:microsoft.com/office/officeart/2005/8/layout/orgChart1"/>
    <dgm:cxn modelId="{6D1151CA-8DF2-4BE3-898E-AE1055D0DDE9}" type="presParOf" srcId="{592DF636-59E1-4C25-8CC8-85171F5A76D9}" destId="{114180CC-F80C-4D42-AD16-73C63B994B6F}" srcOrd="1" destOrd="0" presId="urn:microsoft.com/office/officeart/2005/8/layout/orgChart1"/>
    <dgm:cxn modelId="{03D8884E-F9A2-4858-8BEA-8D8F314D99D9}" type="presParOf" srcId="{2340C44F-151C-4459-8BA1-80E29B9D3E68}" destId="{EF0665E3-2E17-412E-894F-88547CBF2374}" srcOrd="1" destOrd="0" presId="urn:microsoft.com/office/officeart/2005/8/layout/orgChart1"/>
    <dgm:cxn modelId="{EADD9CE9-9782-4BE5-A188-169674F6E400}" type="presParOf" srcId="{2340C44F-151C-4459-8BA1-80E29B9D3E68}" destId="{803366FE-FD43-4037-9BB1-509F36927276}" srcOrd="2" destOrd="0" presId="urn:microsoft.com/office/officeart/2005/8/layout/orgChart1"/>
    <dgm:cxn modelId="{674EAB17-B4D2-4B19-8FA1-325772C6B866}" type="presParOf" srcId="{AC9C598C-5DE9-4FA7-AC71-C379A504BB5B}" destId="{76FD018C-300B-45B5-9044-9B4E0CC9D1C1}" srcOrd="8" destOrd="0" presId="urn:microsoft.com/office/officeart/2005/8/layout/orgChart1"/>
    <dgm:cxn modelId="{AB984036-1F23-4DB2-8190-B5CAA53C834D}" type="presParOf" srcId="{AC9C598C-5DE9-4FA7-AC71-C379A504BB5B}" destId="{8B1EA8E5-ABFA-4833-AD57-09C3139075F5}" srcOrd="9" destOrd="0" presId="urn:microsoft.com/office/officeart/2005/8/layout/orgChart1"/>
    <dgm:cxn modelId="{1319605E-9E43-40BC-ACBA-87F4BB20C16B}" type="presParOf" srcId="{8B1EA8E5-ABFA-4833-AD57-09C3139075F5}" destId="{11A78A84-63B1-4473-9882-110234E0800A}" srcOrd="0" destOrd="0" presId="urn:microsoft.com/office/officeart/2005/8/layout/orgChart1"/>
    <dgm:cxn modelId="{BE7C7EFF-70FE-4577-8918-4B9F80037866}" type="presParOf" srcId="{11A78A84-63B1-4473-9882-110234E0800A}" destId="{671DF69C-DA7A-4FB1-A8BC-920670E6BCD5}" srcOrd="0" destOrd="0" presId="urn:microsoft.com/office/officeart/2005/8/layout/orgChart1"/>
    <dgm:cxn modelId="{AEE4E2C2-76A3-476C-B83A-F6AF21FD2A16}" type="presParOf" srcId="{11A78A84-63B1-4473-9882-110234E0800A}" destId="{9423572E-43E9-493C-8E0E-37ABE3824321}" srcOrd="1" destOrd="0" presId="urn:microsoft.com/office/officeart/2005/8/layout/orgChart1"/>
    <dgm:cxn modelId="{8624DF7D-EA72-433A-961B-367645399EF5}" type="presParOf" srcId="{8B1EA8E5-ABFA-4833-AD57-09C3139075F5}" destId="{F6F36883-B85D-4578-8121-9FBB6ABBCB11}" srcOrd="1" destOrd="0" presId="urn:microsoft.com/office/officeart/2005/8/layout/orgChart1"/>
    <dgm:cxn modelId="{82317081-22D7-4D86-983B-AC1919B36997}" type="presParOf" srcId="{8B1EA8E5-ABFA-4833-AD57-09C3139075F5}" destId="{C07C4231-7F88-4E77-AD14-E7DAF01AB26C}" srcOrd="2" destOrd="0" presId="urn:microsoft.com/office/officeart/2005/8/layout/orgChart1"/>
    <dgm:cxn modelId="{CDCCFA6C-FFC3-4A8E-9086-826A41BAE19E}" type="presParOf" srcId="{AC9C598C-5DE9-4FA7-AC71-C379A504BB5B}" destId="{576E02A0-87FA-4B84-AF56-EB02E063A7F6}" srcOrd="10" destOrd="0" presId="urn:microsoft.com/office/officeart/2005/8/layout/orgChart1"/>
    <dgm:cxn modelId="{F7D6459A-16AB-43C6-99F9-E1F6E22F0A32}" type="presParOf" srcId="{AC9C598C-5DE9-4FA7-AC71-C379A504BB5B}" destId="{189921E7-0A1F-4AB3-9755-1904B59A4186}" srcOrd="11" destOrd="0" presId="urn:microsoft.com/office/officeart/2005/8/layout/orgChart1"/>
    <dgm:cxn modelId="{CF0B659B-F940-43A6-91C5-956CAD3B4701}" type="presParOf" srcId="{189921E7-0A1F-4AB3-9755-1904B59A4186}" destId="{5B78D3FD-3CCF-42AE-8DFA-32C87CC85AB6}" srcOrd="0" destOrd="0" presId="urn:microsoft.com/office/officeart/2005/8/layout/orgChart1"/>
    <dgm:cxn modelId="{3254F026-4638-4A03-A283-26F1BB806614}" type="presParOf" srcId="{5B78D3FD-3CCF-42AE-8DFA-32C87CC85AB6}" destId="{9DA958F2-0DD3-4798-A042-0F0017E0D707}" srcOrd="0" destOrd="0" presId="urn:microsoft.com/office/officeart/2005/8/layout/orgChart1"/>
    <dgm:cxn modelId="{F2D88F7D-50DB-4D2A-8807-7A14C9BBCABC}" type="presParOf" srcId="{5B78D3FD-3CCF-42AE-8DFA-32C87CC85AB6}" destId="{51518CA7-7ECA-4192-8B9F-A6885755E3AB}" srcOrd="1" destOrd="0" presId="urn:microsoft.com/office/officeart/2005/8/layout/orgChart1"/>
    <dgm:cxn modelId="{334BD10B-9B51-4EA6-BA06-AA2EEB214633}" type="presParOf" srcId="{189921E7-0A1F-4AB3-9755-1904B59A4186}" destId="{322A3D4F-A32C-4A8D-8AC8-835E90EC35EC}" srcOrd="1" destOrd="0" presId="urn:microsoft.com/office/officeart/2005/8/layout/orgChart1"/>
    <dgm:cxn modelId="{0FCF301F-7A05-4103-AE7B-7422A3D472E3}" type="presParOf" srcId="{189921E7-0A1F-4AB3-9755-1904B59A4186}" destId="{3E90C3C3-8063-4C80-83D0-F5CE657107D6}" srcOrd="2" destOrd="0" presId="urn:microsoft.com/office/officeart/2005/8/layout/orgChart1"/>
    <dgm:cxn modelId="{6709C9C8-3BD2-4A3C-8CD8-A8472D78DE62}" type="presParOf" srcId="{E307DC5D-205B-4962-B550-F23B5413BCBE}" destId="{51839777-9A13-46F5-B850-A42CF71E029A}" srcOrd="2" destOrd="0" presId="urn:microsoft.com/office/officeart/2005/8/layout/orgChart1"/>
    <dgm:cxn modelId="{070DD8B8-F75A-4049-9F58-426243DA6673}" type="presParOf" srcId="{512D3E05-A4D7-43E4-80E7-2840FDB0522E}" destId="{8C22C218-901C-4B97-B966-8FBE1AE37458}" srcOrd="2" destOrd="0" presId="urn:microsoft.com/office/officeart/2005/8/layout/orgChart1"/>
    <dgm:cxn modelId="{D65DFA5F-A47E-4C55-AC12-ED890218E3C2}" type="presParOf" srcId="{512D3E05-A4D7-43E4-80E7-2840FDB0522E}" destId="{305C2B27-8AAC-4851-B771-B2D5FB953DB6}" srcOrd="3" destOrd="0" presId="urn:microsoft.com/office/officeart/2005/8/layout/orgChart1"/>
    <dgm:cxn modelId="{BB83252E-F1C4-40A8-9791-DA70159D65D2}" type="presParOf" srcId="{305C2B27-8AAC-4851-B771-B2D5FB953DB6}" destId="{7B1BA6F4-CE8D-43B9-94EB-F1742AFBB0FE}" srcOrd="0" destOrd="0" presId="urn:microsoft.com/office/officeart/2005/8/layout/orgChart1"/>
    <dgm:cxn modelId="{ADE1036C-234F-4EA5-BD7C-55E9D9A79508}" type="presParOf" srcId="{7B1BA6F4-CE8D-43B9-94EB-F1742AFBB0FE}" destId="{B84D2FC3-F680-4371-80A4-5E30EECA146C}" srcOrd="0" destOrd="0" presId="urn:microsoft.com/office/officeart/2005/8/layout/orgChart1"/>
    <dgm:cxn modelId="{43AAD3CB-F960-4058-A176-14B0134ABBEB}" type="presParOf" srcId="{7B1BA6F4-CE8D-43B9-94EB-F1742AFBB0FE}" destId="{BC27E3ED-6A51-4A0E-9B00-C5B9C854170C}" srcOrd="1" destOrd="0" presId="urn:microsoft.com/office/officeart/2005/8/layout/orgChart1"/>
    <dgm:cxn modelId="{81D3F6C2-D6F0-4A62-A85C-C812D8515B3B}" type="presParOf" srcId="{305C2B27-8AAC-4851-B771-B2D5FB953DB6}" destId="{ED3F476E-B693-4B66-9997-504D84D97E07}" srcOrd="1" destOrd="0" presId="urn:microsoft.com/office/officeart/2005/8/layout/orgChart1"/>
    <dgm:cxn modelId="{8B902242-F9B1-4FBD-970D-DF93156C34A5}" type="presParOf" srcId="{ED3F476E-B693-4B66-9997-504D84D97E07}" destId="{4141EA7D-8971-4745-AB04-C47CCA952D54}" srcOrd="0" destOrd="0" presId="urn:microsoft.com/office/officeart/2005/8/layout/orgChart1"/>
    <dgm:cxn modelId="{DC228559-7C82-4EA8-8F1E-2981E3F070EF}" type="presParOf" srcId="{ED3F476E-B693-4B66-9997-504D84D97E07}" destId="{49840693-318F-4937-8B1B-DAF4E69E9818}" srcOrd="1" destOrd="0" presId="urn:microsoft.com/office/officeart/2005/8/layout/orgChart1"/>
    <dgm:cxn modelId="{42988F68-4663-4DC1-A68D-9A3441BBAB14}" type="presParOf" srcId="{49840693-318F-4937-8B1B-DAF4E69E9818}" destId="{58639A36-08AF-494D-9771-D1F4F4CFA55D}" srcOrd="0" destOrd="0" presId="urn:microsoft.com/office/officeart/2005/8/layout/orgChart1"/>
    <dgm:cxn modelId="{9F070795-E3E4-4F5D-8C9E-81DF8E8931F3}" type="presParOf" srcId="{58639A36-08AF-494D-9771-D1F4F4CFA55D}" destId="{5B82A446-98DA-49FD-A5AB-F86D91F778B7}" srcOrd="0" destOrd="0" presId="urn:microsoft.com/office/officeart/2005/8/layout/orgChart1"/>
    <dgm:cxn modelId="{3DFC9C3D-A186-4512-A42E-3B89A8E94661}" type="presParOf" srcId="{58639A36-08AF-494D-9771-D1F4F4CFA55D}" destId="{4BA7C6F7-7288-4F44-8A3C-EEFD18232D00}" srcOrd="1" destOrd="0" presId="urn:microsoft.com/office/officeart/2005/8/layout/orgChart1"/>
    <dgm:cxn modelId="{840049E1-6AC5-4EDA-B43D-31059ABC4858}" type="presParOf" srcId="{49840693-318F-4937-8B1B-DAF4E69E9818}" destId="{7C7B8AD5-8C2B-49F5-AD00-4700725AB6D9}" srcOrd="1" destOrd="0" presId="urn:microsoft.com/office/officeart/2005/8/layout/orgChart1"/>
    <dgm:cxn modelId="{12AC4BA9-FE8C-47ED-9D48-64253E534642}" type="presParOf" srcId="{49840693-318F-4937-8B1B-DAF4E69E9818}" destId="{78C40CB8-D00B-4359-8E28-7B6982377631}" srcOrd="2" destOrd="0" presId="urn:microsoft.com/office/officeart/2005/8/layout/orgChart1"/>
    <dgm:cxn modelId="{AA4ED414-EFF3-49F4-8FDB-59914DC75248}" type="presParOf" srcId="{ED3F476E-B693-4B66-9997-504D84D97E07}" destId="{7F4894BD-1BE9-4A0E-9C03-4907D5CE49AC}" srcOrd="2" destOrd="0" presId="urn:microsoft.com/office/officeart/2005/8/layout/orgChart1"/>
    <dgm:cxn modelId="{7157D97E-2EC6-4079-AAC8-D50AA398DD9D}" type="presParOf" srcId="{ED3F476E-B693-4B66-9997-504D84D97E07}" destId="{C88352B5-51A2-4E1D-9502-4890CA9EACB6}" srcOrd="3" destOrd="0" presId="urn:microsoft.com/office/officeart/2005/8/layout/orgChart1"/>
    <dgm:cxn modelId="{C0F49789-B872-413A-8B25-03A5187E13AD}" type="presParOf" srcId="{C88352B5-51A2-4E1D-9502-4890CA9EACB6}" destId="{D608096D-025D-4096-9B19-BCB6810208A2}" srcOrd="0" destOrd="0" presId="urn:microsoft.com/office/officeart/2005/8/layout/orgChart1"/>
    <dgm:cxn modelId="{213CD80C-5E7D-4C05-B08E-A01CFC55B82C}" type="presParOf" srcId="{D608096D-025D-4096-9B19-BCB6810208A2}" destId="{93C39F16-7ED6-4A68-8BD0-171CB355FCDF}" srcOrd="0" destOrd="0" presId="urn:microsoft.com/office/officeart/2005/8/layout/orgChart1"/>
    <dgm:cxn modelId="{19E81436-DBB8-4D0B-90EE-6550C9127196}" type="presParOf" srcId="{D608096D-025D-4096-9B19-BCB6810208A2}" destId="{B9C16F5F-5D49-4AA2-8EB7-6F04A142D6F1}" srcOrd="1" destOrd="0" presId="urn:microsoft.com/office/officeart/2005/8/layout/orgChart1"/>
    <dgm:cxn modelId="{3E470D1B-507C-4563-A844-910A8BEA8CFF}" type="presParOf" srcId="{C88352B5-51A2-4E1D-9502-4890CA9EACB6}" destId="{A03E65B3-3828-4291-BAB1-A800C466236B}" srcOrd="1" destOrd="0" presId="urn:microsoft.com/office/officeart/2005/8/layout/orgChart1"/>
    <dgm:cxn modelId="{7D858B2B-DE96-4D97-85DC-ED0D2AE6FF58}" type="presParOf" srcId="{C88352B5-51A2-4E1D-9502-4890CA9EACB6}" destId="{FA81FD61-4AB5-4BA8-9EB5-8ACE0A1364FB}" srcOrd="2" destOrd="0" presId="urn:microsoft.com/office/officeart/2005/8/layout/orgChart1"/>
    <dgm:cxn modelId="{6E457A80-85F4-45FF-B93A-6175FAB07A27}" type="presParOf" srcId="{ED3F476E-B693-4B66-9997-504D84D97E07}" destId="{C321779F-1061-41EA-A9C3-8245AFFAADE2}" srcOrd="4" destOrd="0" presId="urn:microsoft.com/office/officeart/2005/8/layout/orgChart1"/>
    <dgm:cxn modelId="{DA507731-1A83-4E9F-A3B6-85508C5ED0F1}" type="presParOf" srcId="{ED3F476E-B693-4B66-9997-504D84D97E07}" destId="{66AC6E58-870C-425A-95FD-4182E9E3B9E3}" srcOrd="5" destOrd="0" presId="urn:microsoft.com/office/officeart/2005/8/layout/orgChart1"/>
    <dgm:cxn modelId="{DBBC2A28-5C58-4F1C-B037-76A815507431}" type="presParOf" srcId="{66AC6E58-870C-425A-95FD-4182E9E3B9E3}" destId="{E6734022-CEC4-4FF0-931E-ED0A374F0820}" srcOrd="0" destOrd="0" presId="urn:microsoft.com/office/officeart/2005/8/layout/orgChart1"/>
    <dgm:cxn modelId="{C0FCD45E-9677-431E-8A0F-4BD6027B3BC5}" type="presParOf" srcId="{E6734022-CEC4-4FF0-931E-ED0A374F0820}" destId="{473C5049-13C7-4015-AB60-1E815D21DD57}" srcOrd="0" destOrd="0" presId="urn:microsoft.com/office/officeart/2005/8/layout/orgChart1"/>
    <dgm:cxn modelId="{4CE470A4-5DEA-46E3-AC62-7E74041D5049}" type="presParOf" srcId="{E6734022-CEC4-4FF0-931E-ED0A374F0820}" destId="{CDAE9606-4CE9-494A-BF9F-CA73F353C111}" srcOrd="1" destOrd="0" presId="urn:microsoft.com/office/officeart/2005/8/layout/orgChart1"/>
    <dgm:cxn modelId="{ED77912B-8262-4412-84EE-107C469A6B0A}" type="presParOf" srcId="{66AC6E58-870C-425A-95FD-4182E9E3B9E3}" destId="{02EA0E1E-A9E8-402E-9A4E-B0B6FB1E75A0}" srcOrd="1" destOrd="0" presId="urn:microsoft.com/office/officeart/2005/8/layout/orgChart1"/>
    <dgm:cxn modelId="{7D9BAAFA-E941-4E15-A67C-9E0421EDE0EE}" type="presParOf" srcId="{66AC6E58-870C-425A-95FD-4182E9E3B9E3}" destId="{AF413638-8A5A-4EE4-8312-3D5C8A916D10}" srcOrd="2" destOrd="0" presId="urn:microsoft.com/office/officeart/2005/8/layout/orgChart1"/>
    <dgm:cxn modelId="{D02FD9E3-3919-4B25-99BC-48691DA8910B}" type="presParOf" srcId="{ED3F476E-B693-4B66-9997-504D84D97E07}" destId="{55F9A984-A3A0-4B25-A2E4-30DFADC30ABA}" srcOrd="6" destOrd="0" presId="urn:microsoft.com/office/officeart/2005/8/layout/orgChart1"/>
    <dgm:cxn modelId="{ECBA86EA-DB5E-4749-A6A2-DA009A6BE97A}" type="presParOf" srcId="{ED3F476E-B693-4B66-9997-504D84D97E07}" destId="{3BB743CC-D483-4AF0-A184-4CA3BCBED244}" srcOrd="7" destOrd="0" presId="urn:microsoft.com/office/officeart/2005/8/layout/orgChart1"/>
    <dgm:cxn modelId="{8BEE1E60-F4A6-412A-B53F-9FF466E2F1B1}" type="presParOf" srcId="{3BB743CC-D483-4AF0-A184-4CA3BCBED244}" destId="{B5876BA4-8A9F-4777-8F08-109E7A7EC22B}" srcOrd="0" destOrd="0" presId="urn:microsoft.com/office/officeart/2005/8/layout/orgChart1"/>
    <dgm:cxn modelId="{79384F4F-65AF-4622-834F-5CF2C9F0238F}" type="presParOf" srcId="{B5876BA4-8A9F-4777-8F08-109E7A7EC22B}" destId="{651C13DB-F204-4F3F-866F-954BDFED593E}" srcOrd="0" destOrd="0" presId="urn:microsoft.com/office/officeart/2005/8/layout/orgChart1"/>
    <dgm:cxn modelId="{FDF31631-E847-4414-9A18-6FDDCE314AF8}" type="presParOf" srcId="{B5876BA4-8A9F-4777-8F08-109E7A7EC22B}" destId="{0E60AB17-BFD1-43D6-AE5C-A11DA695BBC3}" srcOrd="1" destOrd="0" presId="urn:microsoft.com/office/officeart/2005/8/layout/orgChart1"/>
    <dgm:cxn modelId="{3D1351B6-8B34-4DBD-9AD8-B2BFF310325D}" type="presParOf" srcId="{3BB743CC-D483-4AF0-A184-4CA3BCBED244}" destId="{7480BD31-3ABC-4F96-A7C8-0EB087B0905C}" srcOrd="1" destOrd="0" presId="urn:microsoft.com/office/officeart/2005/8/layout/orgChart1"/>
    <dgm:cxn modelId="{C2D56FA6-3E2A-45FD-8548-8CE2C143F77F}" type="presParOf" srcId="{3BB743CC-D483-4AF0-A184-4CA3BCBED244}" destId="{8A47EBCF-1201-406A-9EF1-D5FE53AD6C00}" srcOrd="2" destOrd="0" presId="urn:microsoft.com/office/officeart/2005/8/layout/orgChart1"/>
    <dgm:cxn modelId="{B6185145-D892-4886-BAEF-A9DFEF8CEEA1}" type="presParOf" srcId="{ED3F476E-B693-4B66-9997-504D84D97E07}" destId="{4411297E-3E88-413C-BDB8-6A01020468A3}" srcOrd="8" destOrd="0" presId="urn:microsoft.com/office/officeart/2005/8/layout/orgChart1"/>
    <dgm:cxn modelId="{A96E42D6-067D-4E4D-846F-5F5A24606F71}" type="presParOf" srcId="{ED3F476E-B693-4B66-9997-504D84D97E07}" destId="{B062A47A-566E-41C4-8FFA-7986F1275773}" srcOrd="9" destOrd="0" presId="urn:microsoft.com/office/officeart/2005/8/layout/orgChart1"/>
    <dgm:cxn modelId="{82EE3895-49BB-4EC8-99DF-4DF87786DBDB}" type="presParOf" srcId="{B062A47A-566E-41C4-8FFA-7986F1275773}" destId="{88C374F7-F9B4-41D3-9A9B-12E856440A38}" srcOrd="0" destOrd="0" presId="urn:microsoft.com/office/officeart/2005/8/layout/orgChart1"/>
    <dgm:cxn modelId="{A7A019DC-3957-42D1-B6CC-3BBE2E6A78D4}" type="presParOf" srcId="{88C374F7-F9B4-41D3-9A9B-12E856440A38}" destId="{23739E57-3D04-4797-BB92-CDFE1A37F846}" srcOrd="0" destOrd="0" presId="urn:microsoft.com/office/officeart/2005/8/layout/orgChart1"/>
    <dgm:cxn modelId="{328326B4-3159-41F1-A73D-1CC5CDB49DEA}" type="presParOf" srcId="{88C374F7-F9B4-41D3-9A9B-12E856440A38}" destId="{0F2D824B-54F7-4C70-9446-429AD4A3C15D}" srcOrd="1" destOrd="0" presId="urn:microsoft.com/office/officeart/2005/8/layout/orgChart1"/>
    <dgm:cxn modelId="{7F3BD4A1-FD3B-404E-9B89-0C854A036765}" type="presParOf" srcId="{B062A47A-566E-41C4-8FFA-7986F1275773}" destId="{89E19961-547F-4093-81C2-35C45C65CB19}" srcOrd="1" destOrd="0" presId="urn:microsoft.com/office/officeart/2005/8/layout/orgChart1"/>
    <dgm:cxn modelId="{57E315CD-06D4-4A78-8490-182BDB6335EF}" type="presParOf" srcId="{B062A47A-566E-41C4-8FFA-7986F1275773}" destId="{D2B2742B-B76A-4AC6-821D-D6481C441BA3}" srcOrd="2" destOrd="0" presId="urn:microsoft.com/office/officeart/2005/8/layout/orgChart1"/>
    <dgm:cxn modelId="{D585F0A8-0CF3-449D-9656-39B1327FB011}" type="presParOf" srcId="{ED3F476E-B693-4B66-9997-504D84D97E07}" destId="{2B9C60A9-2768-48B9-A4BF-9823066CFA5B}" srcOrd="10" destOrd="0" presId="urn:microsoft.com/office/officeart/2005/8/layout/orgChart1"/>
    <dgm:cxn modelId="{043FE655-D8BE-4DF6-840D-32877ADD9B4B}" type="presParOf" srcId="{ED3F476E-B693-4B66-9997-504D84D97E07}" destId="{C0F066C4-F106-4B06-B80E-C1A138E0E387}" srcOrd="11" destOrd="0" presId="urn:microsoft.com/office/officeart/2005/8/layout/orgChart1"/>
    <dgm:cxn modelId="{CB9AF0C9-2AFD-415E-8BE1-C1D9B422F124}" type="presParOf" srcId="{C0F066C4-F106-4B06-B80E-C1A138E0E387}" destId="{7428F50E-85FD-48DE-B1C4-37B37CD3F3FB}" srcOrd="0" destOrd="0" presId="urn:microsoft.com/office/officeart/2005/8/layout/orgChart1"/>
    <dgm:cxn modelId="{58921683-8D6E-494C-98CF-193E07A6542A}" type="presParOf" srcId="{7428F50E-85FD-48DE-B1C4-37B37CD3F3FB}" destId="{B867F2DA-9DF7-4E01-BED2-3CBE9C47C95F}" srcOrd="0" destOrd="0" presId="urn:microsoft.com/office/officeart/2005/8/layout/orgChart1"/>
    <dgm:cxn modelId="{2525D3BD-3BF8-4D46-B15D-6AEF76EA3C06}" type="presParOf" srcId="{7428F50E-85FD-48DE-B1C4-37B37CD3F3FB}" destId="{5CB5D52E-5537-4633-9BBC-638B30620D0A}" srcOrd="1" destOrd="0" presId="urn:microsoft.com/office/officeart/2005/8/layout/orgChart1"/>
    <dgm:cxn modelId="{CF780D72-8D9A-4715-91F0-4453D7AA829B}" type="presParOf" srcId="{C0F066C4-F106-4B06-B80E-C1A138E0E387}" destId="{5CA158DF-3795-4AE1-BC44-2E2EEDE39435}" srcOrd="1" destOrd="0" presId="urn:microsoft.com/office/officeart/2005/8/layout/orgChart1"/>
    <dgm:cxn modelId="{F875EBEE-8470-49D1-993B-CE33A9CE227D}" type="presParOf" srcId="{C0F066C4-F106-4B06-B80E-C1A138E0E387}" destId="{B2FEAC0B-B792-46EE-9693-024BC5797FD8}" srcOrd="2" destOrd="0" presId="urn:microsoft.com/office/officeart/2005/8/layout/orgChart1"/>
    <dgm:cxn modelId="{DA089CF9-8F57-473D-B451-B5735CB1FA3E}" type="presParOf" srcId="{ED3F476E-B693-4B66-9997-504D84D97E07}" destId="{EC9B9227-9951-46B4-BC9C-C0D46FA68AEC}" srcOrd="12" destOrd="0" presId="urn:microsoft.com/office/officeart/2005/8/layout/orgChart1"/>
    <dgm:cxn modelId="{36F2EE63-9C24-41A3-A33A-066E5580F3A4}" type="presParOf" srcId="{ED3F476E-B693-4B66-9997-504D84D97E07}" destId="{A3F151CC-FA41-46A9-847D-32527A123B43}" srcOrd="13" destOrd="0" presId="urn:microsoft.com/office/officeart/2005/8/layout/orgChart1"/>
    <dgm:cxn modelId="{C32C0FD7-234C-4FE5-8C89-529773693E72}" type="presParOf" srcId="{A3F151CC-FA41-46A9-847D-32527A123B43}" destId="{238985BF-925D-46C3-8E00-69B4589CF7D1}" srcOrd="0" destOrd="0" presId="urn:microsoft.com/office/officeart/2005/8/layout/orgChart1"/>
    <dgm:cxn modelId="{4808B2A7-4216-41CB-BB04-087183CE1204}" type="presParOf" srcId="{238985BF-925D-46C3-8E00-69B4589CF7D1}" destId="{F5D86AAC-F877-49D4-BE46-14DD6481BE21}" srcOrd="0" destOrd="0" presId="urn:microsoft.com/office/officeart/2005/8/layout/orgChart1"/>
    <dgm:cxn modelId="{66DD8E5D-B59E-4931-9AEA-52DB08608A90}" type="presParOf" srcId="{238985BF-925D-46C3-8E00-69B4589CF7D1}" destId="{FCC23504-2C05-4241-96E2-1A354A8D54D1}" srcOrd="1" destOrd="0" presId="urn:microsoft.com/office/officeart/2005/8/layout/orgChart1"/>
    <dgm:cxn modelId="{728B3ECA-F4C8-4572-BC4A-D6396C5DBA5E}" type="presParOf" srcId="{A3F151CC-FA41-46A9-847D-32527A123B43}" destId="{7B739FE3-798E-4F18-BA39-51B27D70997D}" srcOrd="1" destOrd="0" presId="urn:microsoft.com/office/officeart/2005/8/layout/orgChart1"/>
    <dgm:cxn modelId="{9257C87E-05EC-4B46-A3E5-EE6CEDDAA803}" type="presParOf" srcId="{A3F151CC-FA41-46A9-847D-32527A123B43}" destId="{C598A4E2-A58F-4100-A58D-0A3835B7F417}" srcOrd="2" destOrd="0" presId="urn:microsoft.com/office/officeart/2005/8/layout/orgChart1"/>
    <dgm:cxn modelId="{E026D57D-1BDB-442F-BF81-7D18552C3010}" type="presParOf" srcId="{305C2B27-8AAC-4851-B771-B2D5FB953DB6}" destId="{F90AA6E7-10AA-40EB-B270-411DC29150C2}" srcOrd="2" destOrd="0" presId="urn:microsoft.com/office/officeart/2005/8/layout/orgChart1"/>
    <dgm:cxn modelId="{BBA8CB40-CE15-461D-BC3A-8B2AB819F375}" type="presParOf" srcId="{512D3E05-A4D7-43E4-80E7-2840FDB0522E}" destId="{23B38859-F738-4F40-8C06-5DCC61538E4D}" srcOrd="4" destOrd="0" presId="urn:microsoft.com/office/officeart/2005/8/layout/orgChart1"/>
    <dgm:cxn modelId="{4FBBC633-D0E3-4B2E-9B2E-61ED3D1CA2DD}" type="presParOf" srcId="{512D3E05-A4D7-43E4-80E7-2840FDB0522E}" destId="{5EA8312E-8617-4844-A878-DF3E8A1011CB}" srcOrd="5" destOrd="0" presId="urn:microsoft.com/office/officeart/2005/8/layout/orgChart1"/>
    <dgm:cxn modelId="{A3D0A109-406B-49E3-9B0E-E8CF2B4C485A}" type="presParOf" srcId="{5EA8312E-8617-4844-A878-DF3E8A1011CB}" destId="{255F15C6-1D75-4828-BBD8-475AF72CB6D7}" srcOrd="0" destOrd="0" presId="urn:microsoft.com/office/officeart/2005/8/layout/orgChart1"/>
    <dgm:cxn modelId="{EF3548D3-AE68-484E-B943-A3F13C137ACB}" type="presParOf" srcId="{255F15C6-1D75-4828-BBD8-475AF72CB6D7}" destId="{0DA2227F-786C-4EB2-9BF1-89F478FEDEDC}" srcOrd="0" destOrd="0" presId="urn:microsoft.com/office/officeart/2005/8/layout/orgChart1"/>
    <dgm:cxn modelId="{8F6D467C-DC9C-4A66-B183-B36E7C2F4A9D}" type="presParOf" srcId="{255F15C6-1D75-4828-BBD8-475AF72CB6D7}" destId="{775AB613-F85D-48B7-8422-A35BE0710B3A}" srcOrd="1" destOrd="0" presId="urn:microsoft.com/office/officeart/2005/8/layout/orgChart1"/>
    <dgm:cxn modelId="{1E63CFCC-C079-4614-BB4C-93C0BC7403F9}" type="presParOf" srcId="{5EA8312E-8617-4844-A878-DF3E8A1011CB}" destId="{51C171B9-C06D-4860-918B-B405A28B4CA8}" srcOrd="1" destOrd="0" presId="urn:microsoft.com/office/officeart/2005/8/layout/orgChart1"/>
    <dgm:cxn modelId="{01F8C9F6-3E24-4B62-910A-8E1490B707D8}" type="presParOf" srcId="{51C171B9-C06D-4860-918B-B405A28B4CA8}" destId="{0E70E761-956C-493B-98C2-48FE51202469}" srcOrd="0" destOrd="0" presId="urn:microsoft.com/office/officeart/2005/8/layout/orgChart1"/>
    <dgm:cxn modelId="{53EB4F64-0DE0-4688-A089-A2F8E0B4E719}" type="presParOf" srcId="{51C171B9-C06D-4860-918B-B405A28B4CA8}" destId="{F6724E74-648A-4EE7-9B1B-7ACFFEDBA356}" srcOrd="1" destOrd="0" presId="urn:microsoft.com/office/officeart/2005/8/layout/orgChart1"/>
    <dgm:cxn modelId="{9D6B85A3-0BE7-48CB-AFA2-219F69E77B2F}" type="presParOf" srcId="{F6724E74-648A-4EE7-9B1B-7ACFFEDBA356}" destId="{8204DC94-52A0-4444-969F-6876E8C90614}" srcOrd="0" destOrd="0" presId="urn:microsoft.com/office/officeart/2005/8/layout/orgChart1"/>
    <dgm:cxn modelId="{C2ADAE21-E767-4795-9BB6-CE39DDCE3D9C}" type="presParOf" srcId="{8204DC94-52A0-4444-969F-6876E8C90614}" destId="{1F45294B-9ACD-4520-BB9B-DD82E12668A7}" srcOrd="0" destOrd="0" presId="urn:microsoft.com/office/officeart/2005/8/layout/orgChart1"/>
    <dgm:cxn modelId="{919A7AE0-D1D7-47C2-840D-ACB3C82ADC54}" type="presParOf" srcId="{8204DC94-52A0-4444-969F-6876E8C90614}" destId="{97E66D9B-AC67-4774-AFD3-308EBF9FFC4E}" srcOrd="1" destOrd="0" presId="urn:microsoft.com/office/officeart/2005/8/layout/orgChart1"/>
    <dgm:cxn modelId="{E1FD5300-E9CD-461E-B33C-86BEED18DAEF}" type="presParOf" srcId="{F6724E74-648A-4EE7-9B1B-7ACFFEDBA356}" destId="{F8E08C2A-5439-48E0-8510-73DC0B3B82BF}" srcOrd="1" destOrd="0" presId="urn:microsoft.com/office/officeart/2005/8/layout/orgChart1"/>
    <dgm:cxn modelId="{610F5248-952D-4FE4-A0B3-1829F7894781}" type="presParOf" srcId="{F6724E74-648A-4EE7-9B1B-7ACFFEDBA356}" destId="{845DFE7F-B976-472E-A12D-A3A25F496D13}" srcOrd="2" destOrd="0" presId="urn:microsoft.com/office/officeart/2005/8/layout/orgChart1"/>
    <dgm:cxn modelId="{32565A82-6E37-44DE-8496-F7618DD8C709}" type="presParOf" srcId="{51C171B9-C06D-4860-918B-B405A28B4CA8}" destId="{B2E8ABB8-FBFD-483B-92DD-491727C0D93A}" srcOrd="2" destOrd="0" presId="urn:microsoft.com/office/officeart/2005/8/layout/orgChart1"/>
    <dgm:cxn modelId="{22055FE1-83EB-4A51-B4BF-68C7C30B5E0C}" type="presParOf" srcId="{51C171B9-C06D-4860-918B-B405A28B4CA8}" destId="{8592A03A-40C1-42B1-B797-B6B6849E0473}" srcOrd="3" destOrd="0" presId="urn:microsoft.com/office/officeart/2005/8/layout/orgChart1"/>
    <dgm:cxn modelId="{9935DB0D-42D3-442F-98C6-D41486F3A393}" type="presParOf" srcId="{8592A03A-40C1-42B1-B797-B6B6849E0473}" destId="{0370AFA9-390F-4E23-9DBB-189067CF9AA2}" srcOrd="0" destOrd="0" presId="urn:microsoft.com/office/officeart/2005/8/layout/orgChart1"/>
    <dgm:cxn modelId="{086647A1-F488-4C31-97E6-53038929F777}" type="presParOf" srcId="{0370AFA9-390F-4E23-9DBB-189067CF9AA2}" destId="{0A81DC36-3EDA-4435-8715-3344F9F4A98E}" srcOrd="0" destOrd="0" presId="urn:microsoft.com/office/officeart/2005/8/layout/orgChart1"/>
    <dgm:cxn modelId="{D34ACBEF-7352-479F-8324-1348FBC45089}" type="presParOf" srcId="{0370AFA9-390F-4E23-9DBB-189067CF9AA2}" destId="{0CE297CE-1599-4C5E-B604-34A87B4DB558}" srcOrd="1" destOrd="0" presId="urn:microsoft.com/office/officeart/2005/8/layout/orgChart1"/>
    <dgm:cxn modelId="{67863D0B-8B5E-4687-A2CD-FF4EB0FC8458}" type="presParOf" srcId="{8592A03A-40C1-42B1-B797-B6B6849E0473}" destId="{07FEE2E0-55B0-4559-981E-07360C53FB3E}" srcOrd="1" destOrd="0" presId="urn:microsoft.com/office/officeart/2005/8/layout/orgChart1"/>
    <dgm:cxn modelId="{A24F3F7F-AD08-479B-BD80-9F77239E8532}" type="presParOf" srcId="{8592A03A-40C1-42B1-B797-B6B6849E0473}" destId="{6CC5E84D-4ACD-48E4-9436-0462B9A0BA7F}" srcOrd="2" destOrd="0" presId="urn:microsoft.com/office/officeart/2005/8/layout/orgChart1"/>
    <dgm:cxn modelId="{44AA93DF-49B1-4BF6-9A65-ECC14E1AA50F}" type="presParOf" srcId="{51C171B9-C06D-4860-918B-B405A28B4CA8}" destId="{85817E42-4F77-48AF-A6BB-E67ACE3B0AFC}" srcOrd="4" destOrd="0" presId="urn:microsoft.com/office/officeart/2005/8/layout/orgChart1"/>
    <dgm:cxn modelId="{ACACEC35-0584-4943-A8E0-A2EA2D53BD8D}" type="presParOf" srcId="{51C171B9-C06D-4860-918B-B405A28B4CA8}" destId="{BEE9F6B8-2442-4BB2-BEBA-FB363CE99797}" srcOrd="5" destOrd="0" presId="urn:microsoft.com/office/officeart/2005/8/layout/orgChart1"/>
    <dgm:cxn modelId="{649D17E4-0320-4F0A-9897-0434C04BA5DA}" type="presParOf" srcId="{BEE9F6B8-2442-4BB2-BEBA-FB363CE99797}" destId="{A92EB0F4-F18F-4E4E-9E65-83664D11F7A3}" srcOrd="0" destOrd="0" presId="urn:microsoft.com/office/officeart/2005/8/layout/orgChart1"/>
    <dgm:cxn modelId="{68C112EE-E04D-44B9-B189-D0E0BDEA4318}" type="presParOf" srcId="{A92EB0F4-F18F-4E4E-9E65-83664D11F7A3}" destId="{516C3A3A-D140-4097-8A90-9D47486B8EF0}" srcOrd="0" destOrd="0" presId="urn:microsoft.com/office/officeart/2005/8/layout/orgChart1"/>
    <dgm:cxn modelId="{3B0BE0F1-872A-4ADB-91E7-5416FCE8F02A}" type="presParOf" srcId="{A92EB0F4-F18F-4E4E-9E65-83664D11F7A3}" destId="{229602FF-DC5D-40FD-B491-7E764FF9B37E}" srcOrd="1" destOrd="0" presId="urn:microsoft.com/office/officeart/2005/8/layout/orgChart1"/>
    <dgm:cxn modelId="{C2FD46AB-8CA7-4ED0-972D-BB10801D1566}" type="presParOf" srcId="{BEE9F6B8-2442-4BB2-BEBA-FB363CE99797}" destId="{D04007BE-278F-47A3-A48D-26C480B5065A}" srcOrd="1" destOrd="0" presId="urn:microsoft.com/office/officeart/2005/8/layout/orgChart1"/>
    <dgm:cxn modelId="{A1393775-0270-4DF6-8A37-30400879B16F}" type="presParOf" srcId="{BEE9F6B8-2442-4BB2-BEBA-FB363CE99797}" destId="{12B08A17-63E0-4552-9BAC-3208AB5E4534}" srcOrd="2" destOrd="0" presId="urn:microsoft.com/office/officeart/2005/8/layout/orgChart1"/>
    <dgm:cxn modelId="{CAD94276-46EC-4A59-A249-26D1377DBA6A}" type="presParOf" srcId="{51C171B9-C06D-4860-918B-B405A28B4CA8}" destId="{C65B0BA2-2593-439B-BB22-10F08FE6172F}" srcOrd="6" destOrd="0" presId="urn:microsoft.com/office/officeart/2005/8/layout/orgChart1"/>
    <dgm:cxn modelId="{6F23EE3A-7E50-4395-9ECE-189F3328E1FF}" type="presParOf" srcId="{51C171B9-C06D-4860-918B-B405A28B4CA8}" destId="{C7294C78-0B63-4ADC-8877-4F59DD8974C2}" srcOrd="7" destOrd="0" presId="urn:microsoft.com/office/officeart/2005/8/layout/orgChart1"/>
    <dgm:cxn modelId="{E6A44708-D143-4370-B906-F4329BA15E86}" type="presParOf" srcId="{C7294C78-0B63-4ADC-8877-4F59DD8974C2}" destId="{B3DBA287-723B-4913-A99E-AD4C8FDDA790}" srcOrd="0" destOrd="0" presId="urn:microsoft.com/office/officeart/2005/8/layout/orgChart1"/>
    <dgm:cxn modelId="{D073E083-B456-4EE3-B552-F1F76DFB74D4}" type="presParOf" srcId="{B3DBA287-723B-4913-A99E-AD4C8FDDA790}" destId="{9FC02C7E-97CA-473C-A257-DC92A6B94E05}" srcOrd="0" destOrd="0" presId="urn:microsoft.com/office/officeart/2005/8/layout/orgChart1"/>
    <dgm:cxn modelId="{B8650488-2907-4266-8F2F-83CB3EBC9861}" type="presParOf" srcId="{B3DBA287-723B-4913-A99E-AD4C8FDDA790}" destId="{49C3C31E-50A0-4582-84DB-532C40A0DC7E}" srcOrd="1" destOrd="0" presId="urn:microsoft.com/office/officeart/2005/8/layout/orgChart1"/>
    <dgm:cxn modelId="{45236675-CC03-43C8-B1CC-F1B200793C64}" type="presParOf" srcId="{C7294C78-0B63-4ADC-8877-4F59DD8974C2}" destId="{17DE804C-5E3C-48FF-B104-5B56F32E6B70}" srcOrd="1" destOrd="0" presId="urn:microsoft.com/office/officeart/2005/8/layout/orgChart1"/>
    <dgm:cxn modelId="{0B6F3772-B9EF-4E83-909F-928C64A06C51}" type="presParOf" srcId="{C7294C78-0B63-4ADC-8877-4F59DD8974C2}" destId="{97BA1F01-0995-437C-9B37-CD0648823A8D}" srcOrd="2" destOrd="0" presId="urn:microsoft.com/office/officeart/2005/8/layout/orgChart1"/>
    <dgm:cxn modelId="{E6E8E2CD-3A29-4FFF-96C1-2CF00A1100F6}" type="presParOf" srcId="{51C171B9-C06D-4860-918B-B405A28B4CA8}" destId="{16E438D6-567D-47BF-814E-78D4A487E0A4}" srcOrd="8" destOrd="0" presId="urn:microsoft.com/office/officeart/2005/8/layout/orgChart1"/>
    <dgm:cxn modelId="{4AB1FDFA-1CB5-499B-97B9-8943022E4E07}" type="presParOf" srcId="{51C171B9-C06D-4860-918B-B405A28B4CA8}" destId="{9834F7F5-C2B2-4C77-BCCA-11AA4462C9B5}" srcOrd="9" destOrd="0" presId="urn:microsoft.com/office/officeart/2005/8/layout/orgChart1"/>
    <dgm:cxn modelId="{871BF4ED-FE8A-48E1-8D75-596C4CC370CD}" type="presParOf" srcId="{9834F7F5-C2B2-4C77-BCCA-11AA4462C9B5}" destId="{148A92D0-651A-410C-AE81-33756E436998}" srcOrd="0" destOrd="0" presId="urn:microsoft.com/office/officeart/2005/8/layout/orgChart1"/>
    <dgm:cxn modelId="{FD6AAFE4-7BF0-4F6B-A5CA-B73959C655D5}" type="presParOf" srcId="{148A92D0-651A-410C-AE81-33756E436998}" destId="{F6A9B55F-E589-4D41-9B03-BD47992FFBE4}" srcOrd="0" destOrd="0" presId="urn:microsoft.com/office/officeart/2005/8/layout/orgChart1"/>
    <dgm:cxn modelId="{796596DB-6814-4D7C-8630-6A65F963B255}" type="presParOf" srcId="{148A92D0-651A-410C-AE81-33756E436998}" destId="{DFEF30E7-C1EF-41B8-9D5A-40D4ED726E5D}" srcOrd="1" destOrd="0" presId="urn:microsoft.com/office/officeart/2005/8/layout/orgChart1"/>
    <dgm:cxn modelId="{6D2170DF-8858-4D62-8DEF-5CEA7D8F430C}" type="presParOf" srcId="{9834F7F5-C2B2-4C77-BCCA-11AA4462C9B5}" destId="{4D4822C3-CD73-47F8-8E45-9FEA3EB8A0FC}" srcOrd="1" destOrd="0" presId="urn:microsoft.com/office/officeart/2005/8/layout/orgChart1"/>
    <dgm:cxn modelId="{234E176C-AE54-4CC3-A66E-85AABB63AFB3}" type="presParOf" srcId="{9834F7F5-C2B2-4C77-BCCA-11AA4462C9B5}" destId="{50FDD9FA-5235-477A-84EE-65C84A4685C2}" srcOrd="2" destOrd="0" presId="urn:microsoft.com/office/officeart/2005/8/layout/orgChart1"/>
    <dgm:cxn modelId="{DE96BADD-F5AA-4279-8186-274C74EA2E21}" type="presParOf" srcId="{5EA8312E-8617-4844-A878-DF3E8A1011CB}" destId="{AAACC7B2-25DE-4398-BBE7-8B7CBD27252A}" srcOrd="2" destOrd="0" presId="urn:microsoft.com/office/officeart/2005/8/layout/orgChart1"/>
    <dgm:cxn modelId="{D2B281FE-FC84-4B26-AA07-D4BEABB874F4}" type="presParOf" srcId="{512D3E05-A4D7-43E4-80E7-2840FDB0522E}" destId="{3EDA23EA-F821-4B50-8BA9-BEAF37D55459}" srcOrd="6" destOrd="0" presId="urn:microsoft.com/office/officeart/2005/8/layout/orgChart1"/>
    <dgm:cxn modelId="{59B20865-4D2F-4D70-9613-93D27C4B8490}" type="presParOf" srcId="{512D3E05-A4D7-43E4-80E7-2840FDB0522E}" destId="{08D08111-21AC-447A-8FCD-79FF26A2A94B}" srcOrd="7" destOrd="0" presId="urn:microsoft.com/office/officeart/2005/8/layout/orgChart1"/>
    <dgm:cxn modelId="{1FACCDA7-0AB0-4682-8DB4-6087B6148691}" type="presParOf" srcId="{08D08111-21AC-447A-8FCD-79FF26A2A94B}" destId="{E9E788B6-C398-4606-B4A2-C6BF76FE0B0A}" srcOrd="0" destOrd="0" presId="urn:microsoft.com/office/officeart/2005/8/layout/orgChart1"/>
    <dgm:cxn modelId="{2B598F35-C85E-425C-8B5D-15E44AC504FA}" type="presParOf" srcId="{E9E788B6-C398-4606-B4A2-C6BF76FE0B0A}" destId="{B317FFAB-BEE5-4E87-85B0-D168A4CDC749}" srcOrd="0" destOrd="0" presId="urn:microsoft.com/office/officeart/2005/8/layout/orgChart1"/>
    <dgm:cxn modelId="{FC47182B-E40F-4A4D-ABC2-4027F9E27E7E}" type="presParOf" srcId="{E9E788B6-C398-4606-B4A2-C6BF76FE0B0A}" destId="{53534612-5FF8-4027-85E6-BADBBDD1FAA3}" srcOrd="1" destOrd="0" presId="urn:microsoft.com/office/officeart/2005/8/layout/orgChart1"/>
    <dgm:cxn modelId="{7189FAC5-A5B3-4CCB-BDEE-53448B726F48}" type="presParOf" srcId="{08D08111-21AC-447A-8FCD-79FF26A2A94B}" destId="{5F1F7C33-038D-48F7-9B0A-2015AF3B6CEA}" srcOrd="1" destOrd="0" presId="urn:microsoft.com/office/officeart/2005/8/layout/orgChart1"/>
    <dgm:cxn modelId="{E6E7BDA8-D11A-4226-9EA5-146365C029FC}" type="presParOf" srcId="{5F1F7C33-038D-48F7-9B0A-2015AF3B6CEA}" destId="{BBA3B782-AA1B-4F58-8A39-A8A6627AA86A}" srcOrd="0" destOrd="0" presId="urn:microsoft.com/office/officeart/2005/8/layout/orgChart1"/>
    <dgm:cxn modelId="{5155D252-5FB0-49ED-892D-D42FE18608E5}" type="presParOf" srcId="{5F1F7C33-038D-48F7-9B0A-2015AF3B6CEA}" destId="{4224BB52-A5AB-42A6-A2C5-858CE3261AB4}" srcOrd="1" destOrd="0" presId="urn:microsoft.com/office/officeart/2005/8/layout/orgChart1"/>
    <dgm:cxn modelId="{87FF276E-06D7-49A7-89CD-DE650512E6C6}" type="presParOf" srcId="{4224BB52-A5AB-42A6-A2C5-858CE3261AB4}" destId="{239EFEEB-9F0D-40EA-AA35-AF716B4088FF}" srcOrd="0" destOrd="0" presId="urn:microsoft.com/office/officeart/2005/8/layout/orgChart1"/>
    <dgm:cxn modelId="{6A38C704-5DCD-4121-84B1-30768C6317B2}" type="presParOf" srcId="{239EFEEB-9F0D-40EA-AA35-AF716B4088FF}" destId="{1D3A98AB-D9F4-4E2B-AAD7-07A75F440085}" srcOrd="0" destOrd="0" presId="urn:microsoft.com/office/officeart/2005/8/layout/orgChart1"/>
    <dgm:cxn modelId="{DB09AF49-E632-4100-9863-91A72C453601}" type="presParOf" srcId="{239EFEEB-9F0D-40EA-AA35-AF716B4088FF}" destId="{40A87EA2-6CA4-4245-AAA5-2981E2FBFD08}" srcOrd="1" destOrd="0" presId="urn:microsoft.com/office/officeart/2005/8/layout/orgChart1"/>
    <dgm:cxn modelId="{3994057F-D821-4D35-8743-B7F7C1AD603E}" type="presParOf" srcId="{4224BB52-A5AB-42A6-A2C5-858CE3261AB4}" destId="{5076F22B-2E13-4B76-9E14-68B77AA9AAEC}" srcOrd="1" destOrd="0" presId="urn:microsoft.com/office/officeart/2005/8/layout/orgChart1"/>
    <dgm:cxn modelId="{724A7338-0D7A-4136-A64E-CD38CE8CD9D6}" type="presParOf" srcId="{4224BB52-A5AB-42A6-A2C5-858CE3261AB4}" destId="{D4479F67-4488-4A6F-8BB6-A00A6EFC32CF}" srcOrd="2" destOrd="0" presId="urn:microsoft.com/office/officeart/2005/8/layout/orgChart1"/>
    <dgm:cxn modelId="{E9857077-9A14-4D55-AF94-87C46A135246}" type="presParOf" srcId="{08D08111-21AC-447A-8FCD-79FF26A2A94B}" destId="{C53E9710-DAB4-4D03-9BA8-53E8896613F7}" srcOrd="2" destOrd="0" presId="urn:microsoft.com/office/officeart/2005/8/layout/orgChart1"/>
    <dgm:cxn modelId="{08FC83B1-0BE9-4F15-8CE8-77BDFE503EF4}" type="presParOf" srcId="{D8DA2036-5A1A-4457-A3A1-D511A9DF0880}" destId="{DC89C99F-6FFE-4D68-B1BE-50E6C20D1F17}" srcOrd="2" destOrd="0" presId="urn:microsoft.com/office/officeart/2005/8/layout/orgChart1"/>
    <dgm:cxn modelId="{DF023E8E-F2FE-4B10-AE0B-92A5A2FA9B58}" type="presParOf" srcId="{DC89C99F-6FFE-4D68-B1BE-50E6C20D1F17}" destId="{46129C2D-0C72-401B-B4CB-925EC6CCF119}" srcOrd="0" destOrd="0" presId="urn:microsoft.com/office/officeart/2005/8/layout/orgChart1"/>
    <dgm:cxn modelId="{E3868A57-2B2A-4CC1-9E25-6FD02FD4644F}" type="presParOf" srcId="{DC89C99F-6FFE-4D68-B1BE-50E6C20D1F17}" destId="{ED195D7B-E5A4-44A4-87FB-8F8BFC2BEFAE}" srcOrd="1" destOrd="0" presId="urn:microsoft.com/office/officeart/2005/8/layout/orgChart1"/>
    <dgm:cxn modelId="{C55659D7-6B0B-4572-BB62-0D45B09F65E4}" type="presParOf" srcId="{ED195D7B-E5A4-44A4-87FB-8F8BFC2BEFAE}" destId="{5C762254-8450-4F19-8871-96C8D6BE12F9}" srcOrd="0" destOrd="0" presId="urn:microsoft.com/office/officeart/2005/8/layout/orgChart1"/>
    <dgm:cxn modelId="{D3AACF55-334C-41B7-A78F-CCE4AE33D6F5}" type="presParOf" srcId="{5C762254-8450-4F19-8871-96C8D6BE12F9}" destId="{149C0295-6ED9-4346-85E8-3B43A762CF73}" srcOrd="0" destOrd="0" presId="urn:microsoft.com/office/officeart/2005/8/layout/orgChart1"/>
    <dgm:cxn modelId="{C0F12387-8215-482F-9796-2EEB46BE638F}" type="presParOf" srcId="{5C762254-8450-4F19-8871-96C8D6BE12F9}" destId="{9899CC89-4382-49D6-A411-B6C237520AD8}" srcOrd="1" destOrd="0" presId="urn:microsoft.com/office/officeart/2005/8/layout/orgChart1"/>
    <dgm:cxn modelId="{2496D301-1580-4D2E-BAB6-8344CA844A65}" type="presParOf" srcId="{ED195D7B-E5A4-44A4-87FB-8F8BFC2BEFAE}" destId="{B536DB28-BCC5-4145-B91E-65FAC50D1BB2}" srcOrd="1" destOrd="0" presId="urn:microsoft.com/office/officeart/2005/8/layout/orgChart1"/>
    <dgm:cxn modelId="{6C5435D8-CA0A-4726-88C2-068D5CAA928F}" type="presParOf" srcId="{ED195D7B-E5A4-44A4-87FB-8F8BFC2BEFAE}" destId="{8B346D38-0206-4D11-839D-DC55B4C6F090}"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129C2D-0C72-401B-B4CB-925EC6CCF119}">
      <dsp:nvSpPr>
        <dsp:cNvPr id="0" name=""/>
        <dsp:cNvSpPr/>
      </dsp:nvSpPr>
      <dsp:spPr>
        <a:xfrm>
          <a:off x="4023288" y="367975"/>
          <a:ext cx="364824" cy="277635"/>
        </a:xfrm>
        <a:custGeom>
          <a:avLst/>
          <a:gdLst/>
          <a:ahLst/>
          <a:cxnLst/>
          <a:rect l="0" t="0" r="0" b="0"/>
          <a:pathLst>
            <a:path>
              <a:moveTo>
                <a:pt x="0" y="0"/>
              </a:moveTo>
              <a:lnTo>
                <a:pt x="364824" y="277635"/>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A3B782-AA1B-4F58-8A39-A8A6627AA86A}">
      <dsp:nvSpPr>
        <dsp:cNvPr id="0" name=""/>
        <dsp:cNvSpPr/>
      </dsp:nvSpPr>
      <dsp:spPr>
        <a:xfrm>
          <a:off x="5059202" y="1407550"/>
          <a:ext cx="109814" cy="336763"/>
        </a:xfrm>
        <a:custGeom>
          <a:avLst/>
          <a:gdLst/>
          <a:ahLst/>
          <a:cxnLst/>
          <a:rect l="0" t="0" r="0" b="0"/>
          <a:pathLst>
            <a:path>
              <a:moveTo>
                <a:pt x="0" y="0"/>
              </a:moveTo>
              <a:lnTo>
                <a:pt x="0" y="336763"/>
              </a:lnTo>
              <a:lnTo>
                <a:pt x="109814" y="336763"/>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DA23EA-F821-4B50-8BA9-BEAF37D55459}">
      <dsp:nvSpPr>
        <dsp:cNvPr id="0" name=""/>
        <dsp:cNvSpPr/>
      </dsp:nvSpPr>
      <dsp:spPr>
        <a:xfrm>
          <a:off x="4023288" y="367975"/>
          <a:ext cx="1328752" cy="673527"/>
        </a:xfrm>
        <a:custGeom>
          <a:avLst/>
          <a:gdLst/>
          <a:ahLst/>
          <a:cxnLst/>
          <a:rect l="0" t="0" r="0" b="0"/>
          <a:pathLst>
            <a:path>
              <a:moveTo>
                <a:pt x="0" y="0"/>
              </a:moveTo>
              <a:lnTo>
                <a:pt x="0" y="596657"/>
              </a:lnTo>
              <a:lnTo>
                <a:pt x="1328752" y="596657"/>
              </a:lnTo>
              <a:lnTo>
                <a:pt x="1328752" y="673527"/>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E438D6-567D-47BF-814E-78D4A487E0A4}">
      <dsp:nvSpPr>
        <dsp:cNvPr id="0" name=""/>
        <dsp:cNvSpPr/>
      </dsp:nvSpPr>
      <dsp:spPr>
        <a:xfrm>
          <a:off x="4173367" y="1407550"/>
          <a:ext cx="109814" cy="2415913"/>
        </a:xfrm>
        <a:custGeom>
          <a:avLst/>
          <a:gdLst/>
          <a:ahLst/>
          <a:cxnLst/>
          <a:rect l="0" t="0" r="0" b="0"/>
          <a:pathLst>
            <a:path>
              <a:moveTo>
                <a:pt x="0" y="0"/>
              </a:moveTo>
              <a:lnTo>
                <a:pt x="0" y="2415913"/>
              </a:lnTo>
              <a:lnTo>
                <a:pt x="109814" y="2415913"/>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5B0BA2-2593-439B-BB22-10F08FE6172F}">
      <dsp:nvSpPr>
        <dsp:cNvPr id="0" name=""/>
        <dsp:cNvSpPr/>
      </dsp:nvSpPr>
      <dsp:spPr>
        <a:xfrm>
          <a:off x="4173367" y="1407550"/>
          <a:ext cx="109814" cy="1896125"/>
        </a:xfrm>
        <a:custGeom>
          <a:avLst/>
          <a:gdLst/>
          <a:ahLst/>
          <a:cxnLst/>
          <a:rect l="0" t="0" r="0" b="0"/>
          <a:pathLst>
            <a:path>
              <a:moveTo>
                <a:pt x="0" y="0"/>
              </a:moveTo>
              <a:lnTo>
                <a:pt x="0" y="1896125"/>
              </a:lnTo>
              <a:lnTo>
                <a:pt x="109814" y="1896125"/>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817E42-4F77-48AF-A6BB-E67ACE3B0AFC}">
      <dsp:nvSpPr>
        <dsp:cNvPr id="0" name=""/>
        <dsp:cNvSpPr/>
      </dsp:nvSpPr>
      <dsp:spPr>
        <a:xfrm>
          <a:off x="4173367" y="1407550"/>
          <a:ext cx="109814" cy="1376338"/>
        </a:xfrm>
        <a:custGeom>
          <a:avLst/>
          <a:gdLst/>
          <a:ahLst/>
          <a:cxnLst/>
          <a:rect l="0" t="0" r="0" b="0"/>
          <a:pathLst>
            <a:path>
              <a:moveTo>
                <a:pt x="0" y="0"/>
              </a:moveTo>
              <a:lnTo>
                <a:pt x="0" y="1376338"/>
              </a:lnTo>
              <a:lnTo>
                <a:pt x="109814" y="1376338"/>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E8ABB8-FBFD-483B-92DD-491727C0D93A}">
      <dsp:nvSpPr>
        <dsp:cNvPr id="0" name=""/>
        <dsp:cNvSpPr/>
      </dsp:nvSpPr>
      <dsp:spPr>
        <a:xfrm>
          <a:off x="4173367" y="1407550"/>
          <a:ext cx="109814" cy="856550"/>
        </a:xfrm>
        <a:custGeom>
          <a:avLst/>
          <a:gdLst/>
          <a:ahLst/>
          <a:cxnLst/>
          <a:rect l="0" t="0" r="0" b="0"/>
          <a:pathLst>
            <a:path>
              <a:moveTo>
                <a:pt x="0" y="0"/>
              </a:moveTo>
              <a:lnTo>
                <a:pt x="0" y="856550"/>
              </a:lnTo>
              <a:lnTo>
                <a:pt x="109814" y="856550"/>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70E761-956C-493B-98C2-48FE51202469}">
      <dsp:nvSpPr>
        <dsp:cNvPr id="0" name=""/>
        <dsp:cNvSpPr/>
      </dsp:nvSpPr>
      <dsp:spPr>
        <a:xfrm>
          <a:off x="4173367" y="1407550"/>
          <a:ext cx="109814" cy="336763"/>
        </a:xfrm>
        <a:custGeom>
          <a:avLst/>
          <a:gdLst/>
          <a:ahLst/>
          <a:cxnLst/>
          <a:rect l="0" t="0" r="0" b="0"/>
          <a:pathLst>
            <a:path>
              <a:moveTo>
                <a:pt x="0" y="0"/>
              </a:moveTo>
              <a:lnTo>
                <a:pt x="0" y="336763"/>
              </a:lnTo>
              <a:lnTo>
                <a:pt x="109814" y="336763"/>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B38859-F738-4F40-8C06-5DCC61538E4D}">
      <dsp:nvSpPr>
        <dsp:cNvPr id="0" name=""/>
        <dsp:cNvSpPr/>
      </dsp:nvSpPr>
      <dsp:spPr>
        <a:xfrm>
          <a:off x="4023288" y="367975"/>
          <a:ext cx="442917" cy="673527"/>
        </a:xfrm>
        <a:custGeom>
          <a:avLst/>
          <a:gdLst/>
          <a:ahLst/>
          <a:cxnLst/>
          <a:rect l="0" t="0" r="0" b="0"/>
          <a:pathLst>
            <a:path>
              <a:moveTo>
                <a:pt x="0" y="0"/>
              </a:moveTo>
              <a:lnTo>
                <a:pt x="0" y="596657"/>
              </a:lnTo>
              <a:lnTo>
                <a:pt x="442917" y="596657"/>
              </a:lnTo>
              <a:lnTo>
                <a:pt x="442917" y="673527"/>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9B9227-9951-46B4-BC9C-C0D46FA68AEC}">
      <dsp:nvSpPr>
        <dsp:cNvPr id="0" name=""/>
        <dsp:cNvSpPr/>
      </dsp:nvSpPr>
      <dsp:spPr>
        <a:xfrm>
          <a:off x="3287532" y="1407550"/>
          <a:ext cx="109814" cy="3455487"/>
        </a:xfrm>
        <a:custGeom>
          <a:avLst/>
          <a:gdLst/>
          <a:ahLst/>
          <a:cxnLst/>
          <a:rect l="0" t="0" r="0" b="0"/>
          <a:pathLst>
            <a:path>
              <a:moveTo>
                <a:pt x="0" y="0"/>
              </a:moveTo>
              <a:lnTo>
                <a:pt x="0" y="3455487"/>
              </a:lnTo>
              <a:lnTo>
                <a:pt x="109814" y="3455487"/>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9C60A9-2768-48B9-A4BF-9823066CFA5B}">
      <dsp:nvSpPr>
        <dsp:cNvPr id="0" name=""/>
        <dsp:cNvSpPr/>
      </dsp:nvSpPr>
      <dsp:spPr>
        <a:xfrm>
          <a:off x="3287532" y="1407550"/>
          <a:ext cx="109814" cy="2935700"/>
        </a:xfrm>
        <a:custGeom>
          <a:avLst/>
          <a:gdLst/>
          <a:ahLst/>
          <a:cxnLst/>
          <a:rect l="0" t="0" r="0" b="0"/>
          <a:pathLst>
            <a:path>
              <a:moveTo>
                <a:pt x="0" y="0"/>
              </a:moveTo>
              <a:lnTo>
                <a:pt x="0" y="2935700"/>
              </a:lnTo>
              <a:lnTo>
                <a:pt x="109814" y="2935700"/>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11297E-3E88-413C-BDB8-6A01020468A3}">
      <dsp:nvSpPr>
        <dsp:cNvPr id="0" name=""/>
        <dsp:cNvSpPr/>
      </dsp:nvSpPr>
      <dsp:spPr>
        <a:xfrm>
          <a:off x="3287532" y="1407550"/>
          <a:ext cx="109814" cy="2415913"/>
        </a:xfrm>
        <a:custGeom>
          <a:avLst/>
          <a:gdLst/>
          <a:ahLst/>
          <a:cxnLst/>
          <a:rect l="0" t="0" r="0" b="0"/>
          <a:pathLst>
            <a:path>
              <a:moveTo>
                <a:pt x="0" y="0"/>
              </a:moveTo>
              <a:lnTo>
                <a:pt x="0" y="2415913"/>
              </a:lnTo>
              <a:lnTo>
                <a:pt x="109814" y="2415913"/>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F9A984-A3A0-4B25-A2E4-30DFADC30ABA}">
      <dsp:nvSpPr>
        <dsp:cNvPr id="0" name=""/>
        <dsp:cNvSpPr/>
      </dsp:nvSpPr>
      <dsp:spPr>
        <a:xfrm>
          <a:off x="3287532" y="1407550"/>
          <a:ext cx="109814" cy="1896125"/>
        </a:xfrm>
        <a:custGeom>
          <a:avLst/>
          <a:gdLst/>
          <a:ahLst/>
          <a:cxnLst/>
          <a:rect l="0" t="0" r="0" b="0"/>
          <a:pathLst>
            <a:path>
              <a:moveTo>
                <a:pt x="0" y="0"/>
              </a:moveTo>
              <a:lnTo>
                <a:pt x="0" y="1896125"/>
              </a:lnTo>
              <a:lnTo>
                <a:pt x="109814" y="1896125"/>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21779F-1061-41EA-A9C3-8245AFFAADE2}">
      <dsp:nvSpPr>
        <dsp:cNvPr id="0" name=""/>
        <dsp:cNvSpPr/>
      </dsp:nvSpPr>
      <dsp:spPr>
        <a:xfrm>
          <a:off x="3287532" y="1407550"/>
          <a:ext cx="109814" cy="1376338"/>
        </a:xfrm>
        <a:custGeom>
          <a:avLst/>
          <a:gdLst/>
          <a:ahLst/>
          <a:cxnLst/>
          <a:rect l="0" t="0" r="0" b="0"/>
          <a:pathLst>
            <a:path>
              <a:moveTo>
                <a:pt x="0" y="0"/>
              </a:moveTo>
              <a:lnTo>
                <a:pt x="0" y="1376338"/>
              </a:lnTo>
              <a:lnTo>
                <a:pt x="109814" y="1376338"/>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4894BD-1BE9-4A0E-9C03-4907D5CE49AC}">
      <dsp:nvSpPr>
        <dsp:cNvPr id="0" name=""/>
        <dsp:cNvSpPr/>
      </dsp:nvSpPr>
      <dsp:spPr>
        <a:xfrm>
          <a:off x="3287532" y="1407550"/>
          <a:ext cx="109814" cy="856550"/>
        </a:xfrm>
        <a:custGeom>
          <a:avLst/>
          <a:gdLst/>
          <a:ahLst/>
          <a:cxnLst/>
          <a:rect l="0" t="0" r="0" b="0"/>
          <a:pathLst>
            <a:path>
              <a:moveTo>
                <a:pt x="0" y="0"/>
              </a:moveTo>
              <a:lnTo>
                <a:pt x="0" y="856550"/>
              </a:lnTo>
              <a:lnTo>
                <a:pt x="109814" y="856550"/>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41EA7D-8971-4745-AB04-C47CCA952D54}">
      <dsp:nvSpPr>
        <dsp:cNvPr id="0" name=""/>
        <dsp:cNvSpPr/>
      </dsp:nvSpPr>
      <dsp:spPr>
        <a:xfrm>
          <a:off x="3287532" y="1407550"/>
          <a:ext cx="122010" cy="342861"/>
        </a:xfrm>
        <a:custGeom>
          <a:avLst/>
          <a:gdLst/>
          <a:ahLst/>
          <a:cxnLst/>
          <a:rect l="0" t="0" r="0" b="0"/>
          <a:pathLst>
            <a:path>
              <a:moveTo>
                <a:pt x="0" y="0"/>
              </a:moveTo>
              <a:lnTo>
                <a:pt x="0" y="342861"/>
              </a:lnTo>
              <a:lnTo>
                <a:pt x="122010" y="342861"/>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22C218-901C-4B97-B966-8FBE1AE37458}">
      <dsp:nvSpPr>
        <dsp:cNvPr id="0" name=""/>
        <dsp:cNvSpPr/>
      </dsp:nvSpPr>
      <dsp:spPr>
        <a:xfrm>
          <a:off x="3580370" y="367975"/>
          <a:ext cx="442917" cy="673527"/>
        </a:xfrm>
        <a:custGeom>
          <a:avLst/>
          <a:gdLst/>
          <a:ahLst/>
          <a:cxnLst/>
          <a:rect l="0" t="0" r="0" b="0"/>
          <a:pathLst>
            <a:path>
              <a:moveTo>
                <a:pt x="442917" y="0"/>
              </a:moveTo>
              <a:lnTo>
                <a:pt x="442917" y="596657"/>
              </a:lnTo>
              <a:lnTo>
                <a:pt x="0" y="596657"/>
              </a:lnTo>
              <a:lnTo>
                <a:pt x="0" y="673527"/>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6E02A0-87FA-4B84-AF56-EB02E063A7F6}">
      <dsp:nvSpPr>
        <dsp:cNvPr id="0" name=""/>
        <dsp:cNvSpPr/>
      </dsp:nvSpPr>
      <dsp:spPr>
        <a:xfrm>
          <a:off x="2401698" y="1407550"/>
          <a:ext cx="109814" cy="2935700"/>
        </a:xfrm>
        <a:custGeom>
          <a:avLst/>
          <a:gdLst/>
          <a:ahLst/>
          <a:cxnLst/>
          <a:rect l="0" t="0" r="0" b="0"/>
          <a:pathLst>
            <a:path>
              <a:moveTo>
                <a:pt x="0" y="0"/>
              </a:moveTo>
              <a:lnTo>
                <a:pt x="0" y="2935700"/>
              </a:lnTo>
              <a:lnTo>
                <a:pt x="109814" y="2935700"/>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FD018C-300B-45B5-9044-9B4E0CC9D1C1}">
      <dsp:nvSpPr>
        <dsp:cNvPr id="0" name=""/>
        <dsp:cNvSpPr/>
      </dsp:nvSpPr>
      <dsp:spPr>
        <a:xfrm>
          <a:off x="2401698" y="1407550"/>
          <a:ext cx="109814" cy="2415913"/>
        </a:xfrm>
        <a:custGeom>
          <a:avLst/>
          <a:gdLst/>
          <a:ahLst/>
          <a:cxnLst/>
          <a:rect l="0" t="0" r="0" b="0"/>
          <a:pathLst>
            <a:path>
              <a:moveTo>
                <a:pt x="0" y="0"/>
              </a:moveTo>
              <a:lnTo>
                <a:pt x="0" y="2415913"/>
              </a:lnTo>
              <a:lnTo>
                <a:pt x="109814" y="2415913"/>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20E839-40B8-475A-9EF7-65EB34268913}">
      <dsp:nvSpPr>
        <dsp:cNvPr id="0" name=""/>
        <dsp:cNvSpPr/>
      </dsp:nvSpPr>
      <dsp:spPr>
        <a:xfrm>
          <a:off x="2401698" y="1407550"/>
          <a:ext cx="109814" cy="1896125"/>
        </a:xfrm>
        <a:custGeom>
          <a:avLst/>
          <a:gdLst/>
          <a:ahLst/>
          <a:cxnLst/>
          <a:rect l="0" t="0" r="0" b="0"/>
          <a:pathLst>
            <a:path>
              <a:moveTo>
                <a:pt x="0" y="0"/>
              </a:moveTo>
              <a:lnTo>
                <a:pt x="0" y="1896125"/>
              </a:lnTo>
              <a:lnTo>
                <a:pt x="109814" y="1896125"/>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9380B9-EE5A-4CB4-899D-0C723C535123}">
      <dsp:nvSpPr>
        <dsp:cNvPr id="0" name=""/>
        <dsp:cNvSpPr/>
      </dsp:nvSpPr>
      <dsp:spPr>
        <a:xfrm>
          <a:off x="2401698" y="1407550"/>
          <a:ext cx="109814" cy="1376338"/>
        </a:xfrm>
        <a:custGeom>
          <a:avLst/>
          <a:gdLst/>
          <a:ahLst/>
          <a:cxnLst/>
          <a:rect l="0" t="0" r="0" b="0"/>
          <a:pathLst>
            <a:path>
              <a:moveTo>
                <a:pt x="0" y="0"/>
              </a:moveTo>
              <a:lnTo>
                <a:pt x="0" y="1376338"/>
              </a:lnTo>
              <a:lnTo>
                <a:pt x="109814" y="1376338"/>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059F72-839C-437D-A303-4C9252B12E49}">
      <dsp:nvSpPr>
        <dsp:cNvPr id="0" name=""/>
        <dsp:cNvSpPr/>
      </dsp:nvSpPr>
      <dsp:spPr>
        <a:xfrm>
          <a:off x="2401698" y="1407550"/>
          <a:ext cx="109814" cy="856550"/>
        </a:xfrm>
        <a:custGeom>
          <a:avLst/>
          <a:gdLst/>
          <a:ahLst/>
          <a:cxnLst/>
          <a:rect l="0" t="0" r="0" b="0"/>
          <a:pathLst>
            <a:path>
              <a:moveTo>
                <a:pt x="0" y="0"/>
              </a:moveTo>
              <a:lnTo>
                <a:pt x="0" y="856550"/>
              </a:lnTo>
              <a:lnTo>
                <a:pt x="109814" y="856550"/>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F33725-0C85-4746-ACAA-58572A628AB0}">
      <dsp:nvSpPr>
        <dsp:cNvPr id="0" name=""/>
        <dsp:cNvSpPr/>
      </dsp:nvSpPr>
      <dsp:spPr>
        <a:xfrm>
          <a:off x="2401698" y="1407550"/>
          <a:ext cx="109814" cy="336763"/>
        </a:xfrm>
        <a:custGeom>
          <a:avLst/>
          <a:gdLst/>
          <a:ahLst/>
          <a:cxnLst/>
          <a:rect l="0" t="0" r="0" b="0"/>
          <a:pathLst>
            <a:path>
              <a:moveTo>
                <a:pt x="0" y="0"/>
              </a:moveTo>
              <a:lnTo>
                <a:pt x="0" y="336763"/>
              </a:lnTo>
              <a:lnTo>
                <a:pt x="109814" y="336763"/>
              </a:lnTo>
            </a:path>
          </a:pathLst>
        </a:custGeom>
        <a:noFill/>
        <a:ln w="25400" cap="flat" cmpd="sng" algn="ctr">
          <a:solidFill>
            <a:schemeClr val="accent6">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D00507-0248-4E63-B7A4-7EB0EFE8CBF1}">
      <dsp:nvSpPr>
        <dsp:cNvPr id="0" name=""/>
        <dsp:cNvSpPr/>
      </dsp:nvSpPr>
      <dsp:spPr>
        <a:xfrm>
          <a:off x="2694535" y="367975"/>
          <a:ext cx="1328752" cy="673527"/>
        </a:xfrm>
        <a:custGeom>
          <a:avLst/>
          <a:gdLst/>
          <a:ahLst/>
          <a:cxnLst/>
          <a:rect l="0" t="0" r="0" b="0"/>
          <a:pathLst>
            <a:path>
              <a:moveTo>
                <a:pt x="1328752" y="0"/>
              </a:moveTo>
              <a:lnTo>
                <a:pt x="1328752" y="596657"/>
              </a:lnTo>
              <a:lnTo>
                <a:pt x="0" y="596657"/>
              </a:lnTo>
              <a:lnTo>
                <a:pt x="0" y="673527"/>
              </a:lnTo>
            </a:path>
          </a:pathLst>
        </a:custGeom>
        <a:noFill/>
        <a:ln w="25400" cap="flat" cmpd="sng" algn="ctr">
          <a:solidFill>
            <a:schemeClr val="accent6">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0F8CBD-7B20-4C56-B627-83580FC76A7D}">
      <dsp:nvSpPr>
        <dsp:cNvPr id="0" name=""/>
        <dsp:cNvSpPr/>
      </dsp:nvSpPr>
      <dsp:spPr>
        <a:xfrm>
          <a:off x="3657240" y="1928"/>
          <a:ext cx="732094" cy="366047"/>
        </a:xfrm>
        <a:prstGeom prst="rect">
          <a:avLst/>
        </a:prstGeom>
        <a:solidFill>
          <a:schemeClr val="accent6">
            <a:shade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Board of Directors</a:t>
          </a:r>
        </a:p>
      </dsp:txBody>
      <dsp:txXfrm>
        <a:off x="3657240" y="1928"/>
        <a:ext cx="732094" cy="366047"/>
      </dsp:txXfrm>
    </dsp:sp>
    <dsp:sp modelId="{942B4823-3F41-49FC-B9D6-B5D440E4F883}">
      <dsp:nvSpPr>
        <dsp:cNvPr id="0" name=""/>
        <dsp:cNvSpPr/>
      </dsp:nvSpPr>
      <dsp:spPr>
        <a:xfrm>
          <a:off x="2328488" y="1041502"/>
          <a:ext cx="732094" cy="366047"/>
        </a:xfrm>
        <a:prstGeom prst="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Chief Financial </a:t>
          </a:r>
        </a:p>
        <a:p>
          <a:pPr lvl="0" algn="ctr" defTabSz="266700">
            <a:lnSpc>
              <a:spcPct val="90000"/>
            </a:lnSpc>
            <a:spcBef>
              <a:spcPct val="0"/>
            </a:spcBef>
            <a:spcAft>
              <a:spcPct val="35000"/>
            </a:spcAft>
          </a:pPr>
          <a:r>
            <a:rPr lang="en-US" sz="600" kern="1200" dirty="0"/>
            <a:t>Officer </a:t>
          </a:r>
        </a:p>
        <a:p>
          <a:pPr lvl="0" algn="ctr" defTabSz="266700">
            <a:lnSpc>
              <a:spcPct val="90000"/>
            </a:lnSpc>
            <a:spcBef>
              <a:spcPct val="0"/>
            </a:spcBef>
            <a:spcAft>
              <a:spcPct val="35000"/>
            </a:spcAft>
          </a:pPr>
          <a:r>
            <a:rPr lang="en-US" sz="600" kern="1200" dirty="0"/>
            <a:t>(CFO)</a:t>
          </a:r>
        </a:p>
      </dsp:txBody>
      <dsp:txXfrm>
        <a:off x="2328488" y="1041502"/>
        <a:ext cx="732094" cy="366047"/>
      </dsp:txXfrm>
    </dsp:sp>
    <dsp:sp modelId="{2127CC60-2CA4-4CFC-9A2A-8AB7C635A973}">
      <dsp:nvSpPr>
        <dsp:cNvPr id="0" name=""/>
        <dsp:cNvSpPr/>
      </dsp:nvSpPr>
      <dsp:spPr>
        <a:xfrm>
          <a:off x="2511512" y="1561290"/>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Patient Accounts</a:t>
          </a:r>
        </a:p>
      </dsp:txBody>
      <dsp:txXfrm>
        <a:off x="2511512" y="1561290"/>
        <a:ext cx="732094" cy="366047"/>
      </dsp:txXfrm>
    </dsp:sp>
    <dsp:sp modelId="{EE2D946C-A86F-4BCB-BDBF-A6E0C4514538}">
      <dsp:nvSpPr>
        <dsp:cNvPr id="0" name=""/>
        <dsp:cNvSpPr/>
      </dsp:nvSpPr>
      <dsp:spPr>
        <a:xfrm>
          <a:off x="2511512" y="2081077"/>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Accounting</a:t>
          </a:r>
        </a:p>
      </dsp:txBody>
      <dsp:txXfrm>
        <a:off x="2511512" y="2081077"/>
        <a:ext cx="732094" cy="366047"/>
      </dsp:txXfrm>
    </dsp:sp>
    <dsp:sp modelId="{871B0C62-0E2F-4026-8494-3C038CA86C68}">
      <dsp:nvSpPr>
        <dsp:cNvPr id="0" name=""/>
        <dsp:cNvSpPr/>
      </dsp:nvSpPr>
      <dsp:spPr>
        <a:xfrm>
          <a:off x="2511512" y="2600864"/>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Decision Support</a:t>
          </a:r>
        </a:p>
      </dsp:txBody>
      <dsp:txXfrm>
        <a:off x="2511512" y="2600864"/>
        <a:ext cx="732094" cy="366047"/>
      </dsp:txXfrm>
    </dsp:sp>
    <dsp:sp modelId="{052ABFF0-13D0-4038-BBAC-0F3E11686179}">
      <dsp:nvSpPr>
        <dsp:cNvPr id="0" name=""/>
        <dsp:cNvSpPr/>
      </dsp:nvSpPr>
      <dsp:spPr>
        <a:xfrm>
          <a:off x="2511512" y="3120652"/>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Investment Management</a:t>
          </a:r>
        </a:p>
      </dsp:txBody>
      <dsp:txXfrm>
        <a:off x="2511512" y="3120652"/>
        <a:ext cx="732094" cy="366047"/>
      </dsp:txXfrm>
    </dsp:sp>
    <dsp:sp modelId="{671DF69C-DA7A-4FB1-A8BC-920670E6BCD5}">
      <dsp:nvSpPr>
        <dsp:cNvPr id="0" name=""/>
        <dsp:cNvSpPr/>
      </dsp:nvSpPr>
      <dsp:spPr>
        <a:xfrm>
          <a:off x="2511512" y="3640439"/>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Managed Care Contracting</a:t>
          </a:r>
        </a:p>
      </dsp:txBody>
      <dsp:txXfrm>
        <a:off x="2511512" y="3640439"/>
        <a:ext cx="732094" cy="366047"/>
      </dsp:txXfrm>
    </dsp:sp>
    <dsp:sp modelId="{9DA958F2-0DD3-4798-A042-0F0017E0D707}">
      <dsp:nvSpPr>
        <dsp:cNvPr id="0" name=""/>
        <dsp:cNvSpPr/>
      </dsp:nvSpPr>
      <dsp:spPr>
        <a:xfrm>
          <a:off x="2511512" y="4160226"/>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Purchasing</a:t>
          </a:r>
        </a:p>
      </dsp:txBody>
      <dsp:txXfrm>
        <a:off x="2511512" y="4160226"/>
        <a:ext cx="732094" cy="366047"/>
      </dsp:txXfrm>
    </dsp:sp>
    <dsp:sp modelId="{B84D2FC3-F680-4371-80A4-5E30EECA146C}">
      <dsp:nvSpPr>
        <dsp:cNvPr id="0" name=""/>
        <dsp:cNvSpPr/>
      </dsp:nvSpPr>
      <dsp:spPr>
        <a:xfrm>
          <a:off x="3214323" y="1041502"/>
          <a:ext cx="732094" cy="366047"/>
        </a:xfrm>
        <a:prstGeom prst="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Chief Operating Officer</a:t>
          </a:r>
        </a:p>
        <a:p>
          <a:pPr lvl="0" algn="ctr" defTabSz="266700">
            <a:lnSpc>
              <a:spcPct val="90000"/>
            </a:lnSpc>
            <a:spcBef>
              <a:spcPct val="0"/>
            </a:spcBef>
            <a:spcAft>
              <a:spcPct val="35000"/>
            </a:spcAft>
          </a:pPr>
          <a:r>
            <a:rPr lang="en-US" sz="600" kern="1200" dirty="0"/>
            <a:t> (COO)</a:t>
          </a:r>
        </a:p>
      </dsp:txBody>
      <dsp:txXfrm>
        <a:off x="3214323" y="1041502"/>
        <a:ext cx="732094" cy="366047"/>
      </dsp:txXfrm>
    </dsp:sp>
    <dsp:sp modelId="{5B82A446-98DA-49FD-A5AB-F86D91F778B7}">
      <dsp:nvSpPr>
        <dsp:cNvPr id="0" name=""/>
        <dsp:cNvSpPr/>
      </dsp:nvSpPr>
      <dsp:spPr>
        <a:xfrm>
          <a:off x="3409543" y="1567388"/>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Ancillary Departments (Radiology, Lab, Pharmacy)</a:t>
          </a:r>
        </a:p>
      </dsp:txBody>
      <dsp:txXfrm>
        <a:off x="3409543" y="1567388"/>
        <a:ext cx="732094" cy="366047"/>
      </dsp:txXfrm>
    </dsp:sp>
    <dsp:sp modelId="{93C39F16-7ED6-4A68-8BD0-171CB355FCDF}">
      <dsp:nvSpPr>
        <dsp:cNvPr id="0" name=""/>
        <dsp:cNvSpPr/>
      </dsp:nvSpPr>
      <dsp:spPr>
        <a:xfrm>
          <a:off x="3397347" y="2081077"/>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Case Management</a:t>
          </a:r>
        </a:p>
      </dsp:txBody>
      <dsp:txXfrm>
        <a:off x="3397347" y="2081077"/>
        <a:ext cx="732094" cy="366047"/>
      </dsp:txXfrm>
    </dsp:sp>
    <dsp:sp modelId="{473C5049-13C7-4015-AB60-1E815D21DD57}">
      <dsp:nvSpPr>
        <dsp:cNvPr id="0" name=""/>
        <dsp:cNvSpPr/>
      </dsp:nvSpPr>
      <dsp:spPr>
        <a:xfrm>
          <a:off x="3397347" y="2600864"/>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Food Service</a:t>
          </a:r>
        </a:p>
      </dsp:txBody>
      <dsp:txXfrm>
        <a:off x="3397347" y="2600864"/>
        <a:ext cx="732094" cy="366047"/>
      </dsp:txXfrm>
    </dsp:sp>
    <dsp:sp modelId="{651C13DB-F204-4F3F-866F-954BDFED593E}">
      <dsp:nvSpPr>
        <dsp:cNvPr id="0" name=""/>
        <dsp:cNvSpPr/>
      </dsp:nvSpPr>
      <dsp:spPr>
        <a:xfrm>
          <a:off x="3397347" y="3120652"/>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Facilities</a:t>
          </a:r>
        </a:p>
      </dsp:txBody>
      <dsp:txXfrm>
        <a:off x="3397347" y="3120652"/>
        <a:ext cx="732094" cy="366047"/>
      </dsp:txXfrm>
    </dsp:sp>
    <dsp:sp modelId="{23739E57-3D04-4797-BB92-CDFE1A37F846}">
      <dsp:nvSpPr>
        <dsp:cNvPr id="0" name=""/>
        <dsp:cNvSpPr/>
      </dsp:nvSpPr>
      <dsp:spPr>
        <a:xfrm>
          <a:off x="3397347" y="3640439"/>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Housekeeping</a:t>
          </a:r>
        </a:p>
      </dsp:txBody>
      <dsp:txXfrm>
        <a:off x="3397347" y="3640439"/>
        <a:ext cx="732094" cy="366047"/>
      </dsp:txXfrm>
    </dsp:sp>
    <dsp:sp modelId="{B867F2DA-9DF7-4E01-BED2-3CBE9C47C95F}">
      <dsp:nvSpPr>
        <dsp:cNvPr id="0" name=""/>
        <dsp:cNvSpPr/>
      </dsp:nvSpPr>
      <dsp:spPr>
        <a:xfrm>
          <a:off x="3397347" y="4160226"/>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Human Resources</a:t>
          </a:r>
        </a:p>
      </dsp:txBody>
      <dsp:txXfrm>
        <a:off x="3397347" y="4160226"/>
        <a:ext cx="732094" cy="366047"/>
      </dsp:txXfrm>
    </dsp:sp>
    <dsp:sp modelId="{F5D86AAC-F877-49D4-BE46-14DD6481BE21}">
      <dsp:nvSpPr>
        <dsp:cNvPr id="0" name=""/>
        <dsp:cNvSpPr/>
      </dsp:nvSpPr>
      <dsp:spPr>
        <a:xfrm>
          <a:off x="3397347" y="4680014"/>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Marketing</a:t>
          </a:r>
        </a:p>
      </dsp:txBody>
      <dsp:txXfrm>
        <a:off x="3397347" y="4680014"/>
        <a:ext cx="732094" cy="366047"/>
      </dsp:txXfrm>
    </dsp:sp>
    <dsp:sp modelId="{0DA2227F-786C-4EB2-9BF1-89F478FEDEDC}">
      <dsp:nvSpPr>
        <dsp:cNvPr id="0" name=""/>
        <dsp:cNvSpPr/>
      </dsp:nvSpPr>
      <dsp:spPr>
        <a:xfrm>
          <a:off x="4100158" y="1041502"/>
          <a:ext cx="732094" cy="366047"/>
        </a:xfrm>
        <a:prstGeom prst="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Chief Information Officer </a:t>
          </a:r>
        </a:p>
        <a:p>
          <a:pPr lvl="0" algn="ctr" defTabSz="266700">
            <a:lnSpc>
              <a:spcPct val="90000"/>
            </a:lnSpc>
            <a:spcBef>
              <a:spcPct val="0"/>
            </a:spcBef>
            <a:spcAft>
              <a:spcPct val="35000"/>
            </a:spcAft>
          </a:pPr>
          <a:r>
            <a:rPr lang="en-US" sz="600" kern="1200" dirty="0"/>
            <a:t>(CIO)</a:t>
          </a:r>
        </a:p>
      </dsp:txBody>
      <dsp:txXfrm>
        <a:off x="4100158" y="1041502"/>
        <a:ext cx="732094" cy="366047"/>
      </dsp:txXfrm>
    </dsp:sp>
    <dsp:sp modelId="{1F45294B-9ACD-4520-BB9B-DD82E12668A7}">
      <dsp:nvSpPr>
        <dsp:cNvPr id="0" name=""/>
        <dsp:cNvSpPr/>
      </dsp:nvSpPr>
      <dsp:spPr>
        <a:xfrm>
          <a:off x="4283181" y="1561290"/>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HIM</a:t>
          </a:r>
        </a:p>
      </dsp:txBody>
      <dsp:txXfrm>
        <a:off x="4283181" y="1561290"/>
        <a:ext cx="732094" cy="366047"/>
      </dsp:txXfrm>
    </dsp:sp>
    <dsp:sp modelId="{0A81DC36-3EDA-4435-8715-3344F9F4A98E}">
      <dsp:nvSpPr>
        <dsp:cNvPr id="0" name=""/>
        <dsp:cNvSpPr/>
      </dsp:nvSpPr>
      <dsp:spPr>
        <a:xfrm>
          <a:off x="4283181" y="2081077"/>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Clinical Information Systems</a:t>
          </a:r>
        </a:p>
      </dsp:txBody>
      <dsp:txXfrm>
        <a:off x="4283181" y="2081077"/>
        <a:ext cx="732094" cy="366047"/>
      </dsp:txXfrm>
    </dsp:sp>
    <dsp:sp modelId="{516C3A3A-D140-4097-8A90-9D47486B8EF0}">
      <dsp:nvSpPr>
        <dsp:cNvPr id="0" name=""/>
        <dsp:cNvSpPr/>
      </dsp:nvSpPr>
      <dsp:spPr>
        <a:xfrm>
          <a:off x="4283181" y="2600864"/>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Enterprise Technology Services</a:t>
          </a:r>
        </a:p>
      </dsp:txBody>
      <dsp:txXfrm>
        <a:off x="4283181" y="2600864"/>
        <a:ext cx="732094" cy="366047"/>
      </dsp:txXfrm>
    </dsp:sp>
    <dsp:sp modelId="{9FC02C7E-97CA-473C-A257-DC92A6B94E05}">
      <dsp:nvSpPr>
        <dsp:cNvPr id="0" name=""/>
        <dsp:cNvSpPr/>
      </dsp:nvSpPr>
      <dsp:spPr>
        <a:xfrm>
          <a:off x="4283181" y="3120652"/>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IT Infrastructure</a:t>
          </a:r>
        </a:p>
      </dsp:txBody>
      <dsp:txXfrm>
        <a:off x="4283181" y="3120652"/>
        <a:ext cx="732094" cy="366047"/>
      </dsp:txXfrm>
    </dsp:sp>
    <dsp:sp modelId="{F6A9B55F-E589-4D41-9B03-BD47992FFBE4}">
      <dsp:nvSpPr>
        <dsp:cNvPr id="0" name=""/>
        <dsp:cNvSpPr/>
      </dsp:nvSpPr>
      <dsp:spPr>
        <a:xfrm>
          <a:off x="4283181" y="3640439"/>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Telecommunications</a:t>
          </a:r>
        </a:p>
      </dsp:txBody>
      <dsp:txXfrm>
        <a:off x="4283181" y="3640439"/>
        <a:ext cx="732094" cy="366047"/>
      </dsp:txXfrm>
    </dsp:sp>
    <dsp:sp modelId="{B317FFAB-BEE5-4E87-85B0-D168A4CDC749}">
      <dsp:nvSpPr>
        <dsp:cNvPr id="0" name=""/>
        <dsp:cNvSpPr/>
      </dsp:nvSpPr>
      <dsp:spPr>
        <a:xfrm>
          <a:off x="4985992" y="1041502"/>
          <a:ext cx="732094" cy="366047"/>
        </a:xfrm>
        <a:prstGeom prst="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Chief Nursing </a:t>
          </a:r>
        </a:p>
        <a:p>
          <a:pPr lvl="0" algn="ctr" defTabSz="266700">
            <a:lnSpc>
              <a:spcPct val="90000"/>
            </a:lnSpc>
            <a:spcBef>
              <a:spcPct val="0"/>
            </a:spcBef>
            <a:spcAft>
              <a:spcPct val="35000"/>
            </a:spcAft>
          </a:pPr>
          <a:r>
            <a:rPr lang="en-US" sz="600" kern="1200" dirty="0"/>
            <a:t>Officer </a:t>
          </a:r>
        </a:p>
        <a:p>
          <a:pPr lvl="0" algn="ctr" defTabSz="266700">
            <a:lnSpc>
              <a:spcPct val="90000"/>
            </a:lnSpc>
            <a:spcBef>
              <a:spcPct val="0"/>
            </a:spcBef>
            <a:spcAft>
              <a:spcPct val="35000"/>
            </a:spcAft>
          </a:pPr>
          <a:r>
            <a:rPr lang="en-US" sz="600" kern="1200" dirty="0"/>
            <a:t>(CNO)</a:t>
          </a:r>
        </a:p>
      </dsp:txBody>
      <dsp:txXfrm>
        <a:off x="4985992" y="1041502"/>
        <a:ext cx="732094" cy="366047"/>
      </dsp:txXfrm>
    </dsp:sp>
    <dsp:sp modelId="{1D3A98AB-D9F4-4E2B-AAD7-07A75F440085}">
      <dsp:nvSpPr>
        <dsp:cNvPr id="0" name=""/>
        <dsp:cNvSpPr/>
      </dsp:nvSpPr>
      <dsp:spPr>
        <a:xfrm>
          <a:off x="5169016" y="1561290"/>
          <a:ext cx="732094" cy="366047"/>
        </a:xfrm>
        <a:prstGeom prst="rect">
          <a:avLst/>
        </a:prstGeom>
        <a:solidFill>
          <a:schemeClr val="accent6">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Nursing</a:t>
          </a:r>
        </a:p>
      </dsp:txBody>
      <dsp:txXfrm>
        <a:off x="5169016" y="1561290"/>
        <a:ext cx="732094" cy="366047"/>
      </dsp:txXfrm>
    </dsp:sp>
    <dsp:sp modelId="{149C0295-6ED9-4346-85E8-3B43A762CF73}">
      <dsp:nvSpPr>
        <dsp:cNvPr id="0" name=""/>
        <dsp:cNvSpPr/>
      </dsp:nvSpPr>
      <dsp:spPr>
        <a:xfrm>
          <a:off x="3656018" y="462587"/>
          <a:ext cx="732094" cy="366047"/>
        </a:xfrm>
        <a:prstGeom prst="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a:t>Chief Executive Officer</a:t>
          </a:r>
        </a:p>
        <a:p>
          <a:pPr lvl="0" algn="ctr" defTabSz="266700">
            <a:lnSpc>
              <a:spcPct val="90000"/>
            </a:lnSpc>
            <a:spcBef>
              <a:spcPct val="0"/>
            </a:spcBef>
            <a:spcAft>
              <a:spcPct val="35000"/>
            </a:spcAft>
          </a:pPr>
          <a:r>
            <a:rPr lang="en-US" sz="600" kern="1200" dirty="0"/>
            <a:t>(CEO)</a:t>
          </a:r>
        </a:p>
      </dsp:txBody>
      <dsp:txXfrm>
        <a:off x="3656018" y="462587"/>
        <a:ext cx="732094" cy="36604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16CE90D-614B-5042-BB3B-997BC1CD2487}" type="datetimeFigureOut">
              <a:rPr lang="en-US" smtClean="0"/>
              <a:pPr/>
              <a:t>7/26/2016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544E58-D5C7-8A40-B70F-5AB6382F99D5}" type="slidenum">
              <a:rPr lang="en-US" smtClean="0"/>
              <a:pPr/>
              <a:t>‹#›</a:t>
            </a:fld>
            <a:endParaRPr lang="en-US"/>
          </a:p>
        </p:txBody>
      </p:sp>
    </p:spTree>
    <p:extLst>
      <p:ext uri="{BB962C8B-B14F-4D97-AF65-F5344CB8AC3E}">
        <p14:creationId xmlns="" xmlns:p14="http://schemas.microsoft.com/office/powerpoint/2010/main" val="5624286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336B6B-5538-437E-A1C4-C8225ABF0398}" type="datetimeFigureOut">
              <a:rPr lang="en-US" smtClean="0"/>
              <a:pPr/>
              <a:t>7/26/2016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3F9306-14AC-4452-9887-0DE5CBCC17C5}" type="slidenum">
              <a:rPr lang="en-US" smtClean="0"/>
              <a:pPr/>
              <a:t>‹#›</a:t>
            </a:fld>
            <a:endParaRPr lang="en-US"/>
          </a:p>
        </p:txBody>
      </p:sp>
    </p:spTree>
    <p:extLst>
      <p:ext uri="{BB962C8B-B14F-4D97-AF65-F5344CB8AC3E}">
        <p14:creationId xmlns="" xmlns:p14="http://schemas.microsoft.com/office/powerpoint/2010/main" val="9601587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FBF4F01-B0E3-4B00-84BE-719852BEAA6D}" type="slidenum">
              <a:rPr lang="en-US" smtClean="0">
                <a:latin typeface="Times" pitchFamily="28" charset="0"/>
              </a:rPr>
              <a:pPr/>
              <a:t>2</a:t>
            </a:fld>
            <a:endParaRPr lang="en-US" smtClean="0">
              <a:latin typeface="Times" pitchFamily="2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4237557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232B08CC-0BC5-4B4F-A91E-FA317E36B67F}" type="slidenum">
              <a:rPr lang="en-US" smtClean="0">
                <a:latin typeface="Times" pitchFamily="28" charset="0"/>
              </a:rPr>
              <a:pPr/>
              <a:t>11</a:t>
            </a:fld>
            <a:endParaRPr lang="en-US" smtClean="0">
              <a:latin typeface="Times" pitchFamily="28"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r>
              <a:rPr lang="en-US" smtClean="0">
                <a:latin typeface="Times" pitchFamily="28" charset="0"/>
              </a:rPr>
              <a:t>Accounts payable result from routine transactions.</a:t>
            </a:r>
          </a:p>
          <a:p>
            <a:r>
              <a:rPr lang="en-US" smtClean="0">
                <a:latin typeface="Times" pitchFamily="28" charset="0"/>
              </a:rPr>
              <a:t>Notes payable are sort of an extended payment plan for businesses.</a:t>
            </a:r>
          </a:p>
          <a:p>
            <a:r>
              <a:rPr lang="en-US" smtClean="0">
                <a:latin typeface="Times" pitchFamily="28" charset="0"/>
              </a:rPr>
              <a:t>Mortgages are long-term and have underlying collateral, such as a building.</a:t>
            </a:r>
          </a:p>
        </p:txBody>
      </p:sp>
    </p:spTree>
    <p:extLst>
      <p:ext uri="{BB962C8B-B14F-4D97-AF65-F5344CB8AC3E}">
        <p14:creationId xmlns:p14="http://schemas.microsoft.com/office/powerpoint/2010/main" xmlns="" val="724837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6110DEBA-3E10-4B36-994A-34F50FDD4E0A}" type="slidenum">
              <a:rPr lang="en-US" smtClean="0">
                <a:latin typeface="Times" pitchFamily="28" charset="0"/>
              </a:rPr>
              <a:pPr/>
              <a:t>12</a:t>
            </a:fld>
            <a:endParaRPr lang="en-US" smtClean="0">
              <a:latin typeface="Times" pitchFamily="28"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707500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19A6AC5F-3156-4400-BB63-B3A6794B8F66}" type="slidenum">
              <a:rPr lang="en-US" smtClean="0">
                <a:latin typeface="Times" pitchFamily="28" charset="0"/>
              </a:rPr>
              <a:pPr/>
              <a:t>13</a:t>
            </a:fld>
            <a:endParaRPr lang="en-US" smtClean="0">
              <a:latin typeface="Times" pitchFamily="28"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4164097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C9044AB6-D03E-4972-A31F-D816FEECAFD9}" type="slidenum">
              <a:rPr lang="en-US" smtClean="0">
                <a:latin typeface="Times" pitchFamily="28" charset="0"/>
              </a:rPr>
              <a:pPr/>
              <a:t>14</a:t>
            </a:fld>
            <a:endParaRPr lang="en-US" smtClean="0">
              <a:latin typeface="Times" pitchFamily="28"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r>
              <a:rPr lang="en-US" smtClean="0">
                <a:latin typeface="Times" pitchFamily="28" charset="0"/>
              </a:rPr>
              <a:t>Students who have not taken a separate course in accounting may relate better to this example if they see:</a:t>
            </a:r>
          </a:p>
          <a:p>
            <a:r>
              <a:rPr lang="en-US" smtClean="0">
                <a:latin typeface="Times" pitchFamily="28" charset="0"/>
              </a:rPr>
              <a:t>Assets as a combination of their checkbook balance and things they purchased</a:t>
            </a:r>
          </a:p>
          <a:p>
            <a:r>
              <a:rPr lang="en-US" smtClean="0">
                <a:latin typeface="Times" pitchFamily="28" charset="0"/>
              </a:rPr>
              <a:t>Liabilities as their credit card balance (car loan, mortgage)</a:t>
            </a:r>
          </a:p>
          <a:p>
            <a:r>
              <a:rPr lang="en-US" smtClean="0">
                <a:latin typeface="Times" pitchFamily="28" charset="0"/>
              </a:rPr>
              <a:t>Equity as the net value of the two</a:t>
            </a:r>
          </a:p>
        </p:txBody>
      </p:sp>
    </p:spTree>
    <p:extLst>
      <p:ext uri="{BB962C8B-B14F-4D97-AF65-F5344CB8AC3E}">
        <p14:creationId xmlns:p14="http://schemas.microsoft.com/office/powerpoint/2010/main" xmlns="" val="2550221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A83BDEE2-1A0B-4FB6-AA47-5D430FE81978}" type="slidenum">
              <a:rPr lang="en-US" smtClean="0">
                <a:latin typeface="Times" pitchFamily="28" charset="0"/>
              </a:rPr>
              <a:pPr/>
              <a:t>15</a:t>
            </a:fld>
            <a:endParaRPr lang="en-US" smtClean="0">
              <a:latin typeface="Times" pitchFamily="2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3527702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23D26439-346C-4B4D-9C4E-23CC3D8E90AA}" type="slidenum">
              <a:rPr lang="en-US" smtClean="0">
                <a:latin typeface="Times" pitchFamily="28" charset="0"/>
              </a:rPr>
              <a:pPr/>
              <a:t>16</a:t>
            </a:fld>
            <a:endParaRPr lang="en-US" smtClean="0">
              <a:latin typeface="Times" pitchFamily="28"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2058230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36C3D175-8004-4F16-872E-1E1DE5E7C4F3}" type="slidenum">
              <a:rPr lang="en-US" smtClean="0">
                <a:latin typeface="Times" pitchFamily="28" charset="0"/>
              </a:rPr>
              <a:pPr/>
              <a:t>17</a:t>
            </a:fld>
            <a:endParaRPr lang="en-US" smtClean="0">
              <a:latin typeface="Times" pitchFamily="28"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94889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7B2A2BF1-3511-43BC-856D-8F8D7CAC55E5}" type="slidenum">
              <a:rPr lang="en-US" smtClean="0">
                <a:latin typeface="Times" pitchFamily="28" charset="0"/>
              </a:rPr>
              <a:pPr/>
              <a:t>18</a:t>
            </a:fld>
            <a:endParaRPr lang="en-US" smtClean="0">
              <a:latin typeface="Times" pitchFamily="28"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3037673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A4DF09A1-2492-4B15-91AE-4BBECF8036A5}" type="slidenum">
              <a:rPr lang="en-US" smtClean="0">
                <a:latin typeface="Times" pitchFamily="28" charset="0"/>
              </a:rPr>
              <a:pPr/>
              <a:t>19</a:t>
            </a:fld>
            <a:endParaRPr lang="en-US" smtClean="0">
              <a:latin typeface="Times" pitchFamily="28"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5534425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763CD9FB-0E9D-4165-AACA-70566622FEA2}" type="slidenum">
              <a:rPr lang="en-US" smtClean="0">
                <a:latin typeface="Times" pitchFamily="28" charset="0"/>
              </a:rPr>
              <a:pPr/>
              <a:t>20</a:t>
            </a:fld>
            <a:endParaRPr lang="en-US" smtClean="0">
              <a:latin typeface="Times" pitchFamily="28"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342392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E336F3FB-3BAF-41D1-B60D-307E937C38EA}" type="slidenum">
              <a:rPr lang="en-US" smtClean="0">
                <a:latin typeface="Times" pitchFamily="28" charset="0"/>
              </a:rPr>
              <a:pPr/>
              <a:t>3</a:t>
            </a:fld>
            <a:endParaRPr lang="en-US" smtClean="0">
              <a:latin typeface="Times" pitchFamily="2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28276074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4894D00F-D53A-4450-9F27-1110B5963259}" type="slidenum">
              <a:rPr lang="en-US" smtClean="0">
                <a:latin typeface="Times" pitchFamily="28" charset="0"/>
              </a:rPr>
              <a:pPr/>
              <a:t>21</a:t>
            </a:fld>
            <a:endParaRPr lang="en-US" smtClean="0">
              <a:latin typeface="Times" pitchFamily="28"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4450709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82F11D48-AD42-4974-8A3D-49AA81578BD1}" type="slidenum">
              <a:rPr lang="en-US" smtClean="0">
                <a:latin typeface="Times" pitchFamily="28" charset="0"/>
              </a:rPr>
              <a:pPr/>
              <a:t>22</a:t>
            </a:fld>
            <a:endParaRPr lang="en-US" smtClean="0">
              <a:latin typeface="Times" pitchFamily="28"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1840396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9D91755B-F6B3-4614-846F-2B021BC6D46A}" type="slidenum">
              <a:rPr lang="en-US" smtClean="0">
                <a:latin typeface="Times" pitchFamily="28" charset="0"/>
              </a:rPr>
              <a:pPr/>
              <a:t>23</a:t>
            </a:fld>
            <a:endParaRPr lang="en-US" smtClean="0">
              <a:latin typeface="Times" pitchFamily="28" charset="0"/>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42833232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A1092BF-E4C4-46A0-88B7-4C1808886D52}" type="slidenum">
              <a:rPr lang="en-US" smtClean="0">
                <a:latin typeface="Times" pitchFamily="28" charset="0"/>
              </a:rPr>
              <a:pPr/>
              <a:t>24</a:t>
            </a:fld>
            <a:endParaRPr lang="en-US" smtClean="0">
              <a:latin typeface="Times" pitchFamily="28"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32190204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4DD8B0E0-91B8-42E9-BBEA-42236EFBA45B}" type="slidenum">
              <a:rPr lang="en-US" smtClean="0">
                <a:latin typeface="Times" pitchFamily="28" charset="0"/>
              </a:rPr>
              <a:pPr/>
              <a:t>25</a:t>
            </a:fld>
            <a:endParaRPr lang="en-US" smtClean="0">
              <a:latin typeface="Times" pitchFamily="28"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30489386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4A099AA4-2B4B-4E26-A32B-D180009484CF}" type="slidenum">
              <a:rPr lang="en-US" smtClean="0">
                <a:latin typeface="Times" pitchFamily="28" charset="0"/>
              </a:rPr>
              <a:pPr/>
              <a:t>26</a:t>
            </a:fld>
            <a:endParaRPr lang="en-US" smtClean="0">
              <a:latin typeface="Times" pitchFamily="28"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r>
              <a:rPr lang="en-US" smtClean="0">
                <a:latin typeface="Times" pitchFamily="28" charset="0"/>
              </a:rPr>
              <a:t>Copy machine depreciation costs do not vary, regardless of copy volume.</a:t>
            </a:r>
          </a:p>
        </p:txBody>
      </p:sp>
    </p:spTree>
    <p:extLst>
      <p:ext uri="{BB962C8B-B14F-4D97-AF65-F5344CB8AC3E}">
        <p14:creationId xmlns:p14="http://schemas.microsoft.com/office/powerpoint/2010/main" xmlns="" val="32501809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53FDC55C-EEB2-4E42-B6F4-C047822D1F9D}" type="slidenum">
              <a:rPr lang="en-US" smtClean="0">
                <a:latin typeface="Times" pitchFamily="28" charset="0"/>
              </a:rPr>
              <a:pPr/>
              <a:t>27</a:t>
            </a:fld>
            <a:endParaRPr lang="en-US" smtClean="0">
              <a:latin typeface="Times" pitchFamily="28"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r>
              <a:rPr lang="en-US" smtClean="0">
                <a:latin typeface="Times" pitchFamily="28" charset="0"/>
              </a:rPr>
              <a:t>Cost of copy paper tied directly to volume of requests.</a:t>
            </a:r>
          </a:p>
        </p:txBody>
      </p:sp>
    </p:spTree>
    <p:extLst>
      <p:ext uri="{BB962C8B-B14F-4D97-AF65-F5344CB8AC3E}">
        <p14:creationId xmlns:p14="http://schemas.microsoft.com/office/powerpoint/2010/main" xmlns="" val="32364328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72457E50-A774-47E7-B7CE-B0AC8B40203D}" type="slidenum">
              <a:rPr lang="en-US" smtClean="0">
                <a:latin typeface="Times" pitchFamily="28" charset="0"/>
              </a:rPr>
              <a:pPr/>
              <a:t>28</a:t>
            </a:fld>
            <a:endParaRPr lang="en-US" smtClean="0">
              <a:latin typeface="Times" pitchFamily="28"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r>
              <a:rPr lang="en-US" dirty="0" smtClean="0">
                <a:latin typeface="Times" pitchFamily="28" charset="0"/>
              </a:rPr>
              <a:t>Coding coverage example.  In-house coding staff salaries are fixed.  Per chart consulting fees are tied to volume and increase the cost of coding variably.</a:t>
            </a:r>
          </a:p>
          <a:p>
            <a:r>
              <a:rPr lang="en-US" dirty="0" smtClean="0">
                <a:latin typeface="Times" pitchFamily="28" charset="0"/>
              </a:rPr>
              <a:t>This chart also shows the total copy costs:  fixed depreciation plus cost of paper.</a:t>
            </a:r>
          </a:p>
        </p:txBody>
      </p:sp>
    </p:spTree>
    <p:extLst>
      <p:ext uri="{BB962C8B-B14F-4D97-AF65-F5344CB8AC3E}">
        <p14:creationId xmlns:p14="http://schemas.microsoft.com/office/powerpoint/2010/main" xmlns="" val="7073571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2DE68A6A-A492-4607-9363-F8088E9A11F0}" type="slidenum">
              <a:rPr lang="en-US" smtClean="0">
                <a:latin typeface="Times" pitchFamily="28" charset="0"/>
              </a:rPr>
              <a:pPr/>
              <a:t>29</a:t>
            </a:fld>
            <a:endParaRPr lang="en-US" smtClean="0">
              <a:latin typeface="Times" pitchFamily="28"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r>
              <a:rPr lang="en-US" dirty="0" smtClean="0">
                <a:latin typeface="Times" pitchFamily="28" charset="0"/>
              </a:rPr>
              <a:t>Nursing salaries example.  Nursing staffing increases incrementally according to the ratio of nurses to inpatients.</a:t>
            </a:r>
          </a:p>
          <a:p>
            <a:r>
              <a:rPr lang="en-US" dirty="0" smtClean="0">
                <a:latin typeface="Times" pitchFamily="28" charset="0"/>
              </a:rPr>
              <a:t>In terms of copy costs, ROI personnel costs may vary incrementally.  In other words, at certain volume levels, additional personnel must be assigned to the task in order to meet demand.</a:t>
            </a:r>
          </a:p>
        </p:txBody>
      </p:sp>
    </p:spTree>
    <p:extLst>
      <p:ext uri="{BB962C8B-B14F-4D97-AF65-F5344CB8AC3E}">
        <p14:creationId xmlns:p14="http://schemas.microsoft.com/office/powerpoint/2010/main" xmlns="" val="22052787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963567EA-2487-453B-BDD0-BF696AF3286E}" type="slidenum">
              <a:rPr lang="en-US" smtClean="0">
                <a:latin typeface="Times" pitchFamily="28" charset="0"/>
              </a:rPr>
              <a:pPr/>
              <a:t>30</a:t>
            </a:fld>
            <a:endParaRPr lang="en-US" smtClean="0">
              <a:latin typeface="Times" pitchFamily="28"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345874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690A8F7-5280-4D84-87B8-D4BA6876AFB3}" type="slidenum">
              <a:rPr lang="en-US" smtClean="0">
                <a:latin typeface="Times" pitchFamily="28" charset="0"/>
              </a:rPr>
              <a:pPr/>
              <a:t>4</a:t>
            </a:fld>
            <a:endParaRPr lang="en-US" smtClean="0">
              <a:latin typeface="Times" pitchFamily="2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28804468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CBD167A1-3CA6-4677-A0DA-82A252DEBCAC}" type="slidenum">
              <a:rPr lang="en-US" smtClean="0">
                <a:latin typeface="Times" pitchFamily="28" charset="0"/>
              </a:rPr>
              <a:pPr/>
              <a:t>31</a:t>
            </a:fld>
            <a:endParaRPr lang="en-US" smtClean="0">
              <a:latin typeface="Times" pitchFamily="28"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7605753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582F25EC-9D12-46C8-AFB5-E59547DFD6B3}" type="slidenum">
              <a:rPr lang="en-US" smtClean="0">
                <a:latin typeface="Times" pitchFamily="28" charset="0"/>
              </a:rPr>
              <a:pPr/>
              <a:t>32</a:t>
            </a:fld>
            <a:endParaRPr lang="en-US" smtClean="0">
              <a:latin typeface="Times" pitchFamily="28"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24238408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A94FB972-394D-4689-8EE7-A7CD85AEA239}" type="slidenum">
              <a:rPr lang="en-US" smtClean="0">
                <a:latin typeface="Times" pitchFamily="28" charset="0"/>
              </a:rPr>
              <a:pPr/>
              <a:t>33</a:t>
            </a:fld>
            <a:endParaRPr lang="en-US" smtClean="0">
              <a:latin typeface="Times" pitchFamily="28"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8444846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AEC0B791-E92B-4A5A-B7FA-9E1C223B1B8F}" type="slidenum">
              <a:rPr lang="en-US" smtClean="0">
                <a:latin typeface="Times" pitchFamily="28" charset="0"/>
              </a:rPr>
              <a:pPr/>
              <a:t>34</a:t>
            </a:fld>
            <a:endParaRPr lang="en-US" smtClean="0">
              <a:latin typeface="Times" pitchFamily="28"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6365204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26853AB-06DB-453E-9EB0-ADA4493C9FE1}" type="slidenum">
              <a:rPr lang="en-US" smtClean="0">
                <a:latin typeface="Times" pitchFamily="28" charset="0"/>
              </a:rPr>
              <a:pPr/>
              <a:t>35</a:t>
            </a:fld>
            <a:endParaRPr lang="en-US" smtClean="0">
              <a:latin typeface="Times" pitchFamily="28"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29156688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375B4E5-731E-43CB-AE52-6E236E75B629}" type="slidenum">
              <a:rPr lang="en-US" smtClean="0">
                <a:latin typeface="Times" pitchFamily="28" charset="0"/>
              </a:rPr>
              <a:pPr/>
              <a:t>36</a:t>
            </a:fld>
            <a:endParaRPr lang="en-US" smtClean="0">
              <a:latin typeface="Times" pitchFamily="28"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9832621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0274EC9C-C305-400A-84CB-8DB00274696F}" type="slidenum">
              <a:rPr lang="en-US" smtClean="0">
                <a:latin typeface="Times" pitchFamily="28" charset="0"/>
              </a:rPr>
              <a:pPr/>
              <a:t>37</a:t>
            </a:fld>
            <a:endParaRPr lang="en-US" smtClean="0">
              <a:latin typeface="Times" pitchFamily="28" charset="0"/>
            </a:endParaRPr>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592938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0919BD64-57AB-4486-AC10-F175E472917B}" type="slidenum">
              <a:rPr lang="en-US" smtClean="0">
                <a:latin typeface="Times" pitchFamily="28" charset="0"/>
              </a:rPr>
              <a:pPr/>
              <a:t>38</a:t>
            </a:fld>
            <a:endParaRPr lang="en-US" smtClean="0">
              <a:latin typeface="Times" pitchFamily="28"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7178997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E3724BE1-8549-4A38-9DF8-B315E26CDE02}" type="slidenum">
              <a:rPr lang="en-US" smtClean="0">
                <a:latin typeface="Times" pitchFamily="28" charset="0"/>
              </a:rPr>
              <a:pPr/>
              <a:t>39</a:t>
            </a:fld>
            <a:endParaRPr lang="en-US" smtClean="0">
              <a:latin typeface="Times" pitchFamily="28" charset="0"/>
            </a:endParaRPr>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127232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E0D46C10-B769-43E2-BF87-537444439453}" type="slidenum">
              <a:rPr lang="en-US" smtClean="0">
                <a:latin typeface="Times" pitchFamily="28" charset="0"/>
              </a:rPr>
              <a:pPr/>
              <a:t>40</a:t>
            </a:fld>
            <a:endParaRPr lang="en-US" smtClean="0">
              <a:latin typeface="Times" pitchFamily="28" charset="0"/>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132920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0B73F8C2-B8A0-4DF4-A55B-9AAA3EE498D9}" type="slidenum">
              <a:rPr lang="en-US" smtClean="0">
                <a:latin typeface="Times" pitchFamily="28" charset="0"/>
              </a:rPr>
              <a:pPr/>
              <a:t>5</a:t>
            </a:fld>
            <a:endParaRPr lang="en-US" smtClean="0">
              <a:latin typeface="Times" pitchFamily="28"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6492199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E0DFA07E-C667-4A60-B81F-4360C5C7210A}" type="slidenum">
              <a:rPr lang="en-US" smtClean="0">
                <a:latin typeface="Times" pitchFamily="28" charset="0"/>
              </a:rPr>
              <a:pPr/>
              <a:t>41</a:t>
            </a:fld>
            <a:endParaRPr lang="en-US" smtClean="0">
              <a:latin typeface="Times" pitchFamily="28" charset="0"/>
            </a:endParaRPr>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198072573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A827D1FB-1F8D-4442-B3D2-A9E7CE318685}" type="slidenum">
              <a:rPr lang="en-US" smtClean="0">
                <a:latin typeface="Times" pitchFamily="28" charset="0"/>
              </a:rPr>
              <a:pPr/>
              <a:t>42</a:t>
            </a:fld>
            <a:endParaRPr lang="en-US" smtClean="0">
              <a:latin typeface="Times" pitchFamily="28"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r>
              <a:rPr lang="en-US" smtClean="0">
                <a:latin typeface="Times" pitchFamily="28" charset="0"/>
              </a:rPr>
              <a:t>The </a:t>
            </a:r>
            <a:r>
              <a:rPr lang="en-US" b="1" smtClean="0">
                <a:latin typeface="Times" pitchFamily="28" charset="0"/>
              </a:rPr>
              <a:t>payback period</a:t>
            </a:r>
            <a:r>
              <a:rPr lang="en-US" smtClean="0">
                <a:latin typeface="Times" pitchFamily="28" charset="0"/>
              </a:rPr>
              <a:t> is the time required to recoup the cost of an investment. Mortgage refinancing analysis frequently uses the concept of payback period. Mortgage refinancing is considered when interest rates have dropped. Refinancing may require up-front interest payments, called points, as well as a variety of administrative costs. In this example, the payback period is the time it takes for the savings in interest to equal the cost of the refinancing.</a:t>
            </a:r>
          </a:p>
          <a:p>
            <a:r>
              <a:rPr lang="en-US" smtClean="0">
                <a:latin typeface="Times" pitchFamily="28" charset="0"/>
              </a:rPr>
              <a:t>The advantage of using a payback period to analyze investments is that it is relatively easy to calculate and understand. For example, a payback period can be used to describe the time it takes for the savings in payroll costs to equal the cost of productivity-enhancing equipment. In the previous photocopy machine example, the payroll costs would be calculated based on downtime incurred when using a copier in another area of the building.</a:t>
            </a:r>
          </a:p>
          <a:p>
            <a:r>
              <a:rPr lang="en-US" smtClean="0">
                <a:latin typeface="Times" pitchFamily="28" charset="0"/>
              </a:rPr>
              <a:t>The disadvantage of a payback period is that it ignores the time value of money. Because the funds used for one capital investment could have been invested elsewhere, there is always an inherent opportunity cost of choosing one investment over another. Hence, there is an assumed rate of return against which investments are compared and a benchmark rate of return under which a facility will not consider an investment. </a:t>
            </a:r>
          </a:p>
        </p:txBody>
      </p:sp>
    </p:spTree>
    <p:extLst>
      <p:ext uri="{BB962C8B-B14F-4D97-AF65-F5344CB8AC3E}">
        <p14:creationId xmlns:p14="http://schemas.microsoft.com/office/powerpoint/2010/main" xmlns="" val="31344526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8950D8F7-BDB5-4E71-AAA2-28159C5C348C}" type="slidenum">
              <a:rPr lang="en-US" smtClean="0">
                <a:latin typeface="Times" pitchFamily="28" charset="0"/>
              </a:rPr>
              <a:pPr/>
              <a:t>43</a:t>
            </a:fld>
            <a:endParaRPr lang="en-US" smtClean="0">
              <a:latin typeface="Times" pitchFamily="28" charset="0"/>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r>
              <a:rPr lang="en-US" smtClean="0">
                <a:latin typeface="Times" pitchFamily="28" charset="0"/>
              </a:rPr>
              <a:t>Another simple method of capital project analysis is the </a:t>
            </a:r>
            <a:r>
              <a:rPr lang="en-US" b="1" smtClean="0">
                <a:latin typeface="Times" pitchFamily="28" charset="0"/>
              </a:rPr>
              <a:t>accounting rate of return</a:t>
            </a:r>
            <a:r>
              <a:rPr lang="en-US" smtClean="0">
                <a:latin typeface="Times" pitchFamily="28" charset="0"/>
              </a:rPr>
              <a:t>. This method compares the projected annual cash inflows, minus any applicable annual depreciation, divided by the initial investment. Consider the purchase of a CT scanner. Reimbursement from use of the machine is the cash inflow. Depreciation is easily calculated, based on the initial investment.</a:t>
            </a:r>
          </a:p>
          <a:p>
            <a:r>
              <a:rPr lang="en-US" smtClean="0">
                <a:latin typeface="Times" pitchFamily="28" charset="0"/>
              </a:rPr>
              <a:t>Accounting rate of return is another example of a simple method of capital project analysis. However, it also ignores the time value of money. In addition, accounting rate of return is based on an estimate. If the analyst incorrectly projects annual cash inflows, the projected rate of return will be incorrect.</a:t>
            </a:r>
          </a:p>
        </p:txBody>
      </p:sp>
    </p:spTree>
    <p:extLst>
      <p:ext uri="{BB962C8B-B14F-4D97-AF65-F5344CB8AC3E}">
        <p14:creationId xmlns:p14="http://schemas.microsoft.com/office/powerpoint/2010/main" xmlns="" val="10841680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5364582F-3C4D-4287-B4C9-58CA36326A3E}" type="slidenum">
              <a:rPr lang="en-US" smtClean="0">
                <a:latin typeface="Times" pitchFamily="28" charset="0"/>
              </a:rPr>
              <a:pPr/>
              <a:t>44</a:t>
            </a:fld>
            <a:endParaRPr lang="en-US" smtClean="0">
              <a:latin typeface="Times" pitchFamily="2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r>
              <a:rPr lang="en-US" dirty="0" smtClean="0">
                <a:latin typeface="Times" pitchFamily="28" charset="0"/>
              </a:rPr>
              <a:t>Return on Investment (ROI) is most frequently used to analyze marketable securities retrospectively. The increase in market value of the securities divided by the initial investment is the ROI. When an income stream is associated with the investment, the income stream is added to the market value of the securities in calculating return. In comparing the ROI among different securities, the tax implications must be considered. Long-term gains are taxed differently than short-term gains. Tax-exempt investments result in different returns than taxable investments.</a:t>
            </a:r>
          </a:p>
          <a:p>
            <a:r>
              <a:rPr lang="en-US" dirty="0" smtClean="0">
                <a:latin typeface="Times" pitchFamily="28" charset="0"/>
              </a:rPr>
              <a:t>With respect to capital investments, the equation is similar. Divide the controllable operating profits by the controllable net investment. Operating profits are the cash inflow minus the direct costs of operation.</a:t>
            </a:r>
          </a:p>
          <a:p>
            <a:r>
              <a:rPr lang="en-US" dirty="0" smtClean="0">
                <a:latin typeface="Times" pitchFamily="28" charset="0"/>
              </a:rPr>
              <a:t>As with accounting rate of return and payback period, ROI is easy to calculate and understand. Similarly, it does not consider the time value of money. </a:t>
            </a:r>
          </a:p>
        </p:txBody>
      </p:sp>
    </p:spTree>
    <p:extLst>
      <p:ext uri="{BB962C8B-B14F-4D97-AF65-F5344CB8AC3E}">
        <p14:creationId xmlns:p14="http://schemas.microsoft.com/office/powerpoint/2010/main" xmlns="" val="14471394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94B35DBE-FE6B-441F-8103-904C8BD885C4}" type="slidenum">
              <a:rPr lang="en-US" smtClean="0">
                <a:latin typeface="Times" pitchFamily="28" charset="0"/>
              </a:rPr>
              <a:pPr/>
              <a:t>45</a:t>
            </a:fld>
            <a:endParaRPr lang="en-US" smtClean="0">
              <a:latin typeface="Times" pitchFamily="28" charset="0"/>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r>
              <a:rPr lang="en-US" dirty="0" smtClean="0">
                <a:latin typeface="Times" pitchFamily="28" charset="0"/>
              </a:rPr>
              <a:t>To take into consideration the time value of money, the analyst must establish an interest rate at which money could have otherwise been invested. From that implied interest rate and the projected future cash inflows of the investment, the present value of the cash inflows is calculated. Present value is the current dollar amount that must be invested today in order to yield the projected future cash inflows at the implied interest rate. </a:t>
            </a:r>
            <a:r>
              <a:rPr lang="en-US" b="1" dirty="0" smtClean="0">
                <a:latin typeface="Times" pitchFamily="28" charset="0"/>
              </a:rPr>
              <a:t>Net present value</a:t>
            </a:r>
            <a:r>
              <a:rPr lang="en-US" dirty="0" smtClean="0">
                <a:latin typeface="Times" pitchFamily="28" charset="0"/>
              </a:rPr>
              <a:t> is the calculated present value of the future cash inflows compared to the initial investment.</a:t>
            </a:r>
          </a:p>
          <a:p>
            <a:r>
              <a:rPr lang="en-US" dirty="0" smtClean="0">
                <a:latin typeface="Times" pitchFamily="28" charset="0"/>
              </a:rPr>
              <a:t>The advantage of using net present value to analyze investments is that it considers the time value of money. When choosing among like investments, net present values can be reliably compared to determine the financial advantages of the investment.</a:t>
            </a:r>
          </a:p>
          <a:p>
            <a:r>
              <a:rPr lang="en-US" dirty="0" smtClean="0">
                <a:latin typeface="Times" pitchFamily="28" charset="0"/>
              </a:rPr>
              <a:t>As with other analysis tools, analysts may have to estimate the projected cash flows. However, the main disadvantage of net present value is that the interest rate is subjective. Therefore, it is best used to compare multiple investment opportunities rather than to analyze one investment alone. Another disadvantage of using net present value is that it requires some knowledge of mathematics to calculate as well as to accept its validity and understand its relevance. Fortunately, financial calculators and computer spreadsheet programs have made the calculation of net present value relatively simple. </a:t>
            </a:r>
          </a:p>
        </p:txBody>
      </p:sp>
    </p:spTree>
    <p:extLst>
      <p:ext uri="{BB962C8B-B14F-4D97-AF65-F5344CB8AC3E}">
        <p14:creationId xmlns:p14="http://schemas.microsoft.com/office/powerpoint/2010/main" xmlns="" val="54526393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04286048-C3C4-4C0D-A01B-37EE915736E8}" type="slidenum">
              <a:rPr lang="en-US" smtClean="0">
                <a:latin typeface="Times" pitchFamily="28" charset="0"/>
              </a:rPr>
              <a:pPr/>
              <a:t>46</a:t>
            </a:fld>
            <a:endParaRPr lang="en-US" smtClean="0">
              <a:latin typeface="Times" pitchFamily="28" charset="0"/>
            </a:endParaRP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r>
              <a:rPr lang="en-US" b="1" smtClean="0">
                <a:latin typeface="Times" pitchFamily="28" charset="0"/>
              </a:rPr>
              <a:t>Internal rate of return</a:t>
            </a:r>
            <a:r>
              <a:rPr lang="en-US" smtClean="0">
                <a:latin typeface="Times" pitchFamily="28" charset="0"/>
              </a:rPr>
              <a:t> (IRR) is the interest rate that makes the net present value calculation equal zero. In other words, it is the interest rate at which the present value of the projected cash inflows equals the initial investment. IRR considers the time value of money. Both individual and multiple investments can be evaluated. As with net present value, a knowledge of mathematics is helpful. The main disadvantage is that a project may have multiple IRRs.</a:t>
            </a:r>
          </a:p>
        </p:txBody>
      </p:sp>
    </p:spTree>
    <p:extLst>
      <p:ext uri="{BB962C8B-B14F-4D97-AF65-F5344CB8AC3E}">
        <p14:creationId xmlns:p14="http://schemas.microsoft.com/office/powerpoint/2010/main" xmlns="" val="34231841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F383E8CF-8D39-42AC-84D1-D496ABF149AF}" type="slidenum">
              <a:rPr lang="en-US" smtClean="0">
                <a:latin typeface="Times" pitchFamily="28" charset="0"/>
              </a:rPr>
              <a:pPr/>
              <a:t>47</a:t>
            </a:fld>
            <a:endParaRPr lang="en-US" smtClean="0">
              <a:latin typeface="Times" pitchFamily="28"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r>
              <a:rPr lang="en-US" smtClean="0">
                <a:latin typeface="Times" pitchFamily="28" charset="0"/>
              </a:rPr>
              <a:t>Facilities cannot automatically invest in seemingly profitable projects. For example, a $500,000 radiology equipment investment may have a present value of cash inflows of $1,500,000, for a net present value of $1,000,000. At the same time, a $10,000 pharmacy computer system yields a net present value of $30,000. This seems to be a great investment; however, the facility’s capital budget may be limited to $100,000. In this case, a </a:t>
            </a:r>
            <a:r>
              <a:rPr lang="en-US" b="1" smtClean="0">
                <a:latin typeface="Times" pitchFamily="28" charset="0"/>
              </a:rPr>
              <a:t>profitability index</a:t>
            </a:r>
            <a:r>
              <a:rPr lang="en-US" smtClean="0">
                <a:latin typeface="Times" pitchFamily="28" charset="0"/>
              </a:rPr>
              <a:t> helps the organization prioritize investment opportunities. For each investment, divide the present value of the cash inflows by the present value of the cash outflows. In this example, the pharmacy system has a higher profitability index </a:t>
            </a:r>
          </a:p>
        </p:txBody>
      </p:sp>
    </p:spTree>
    <p:extLst>
      <p:ext uri="{BB962C8B-B14F-4D97-AF65-F5344CB8AC3E}">
        <p14:creationId xmlns:p14="http://schemas.microsoft.com/office/powerpoint/2010/main" xmlns="" val="2420928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0DD4ED8-8788-46DC-B009-615659DB4CD2}" type="slidenum">
              <a:rPr lang="en-US" smtClean="0">
                <a:latin typeface="Times" pitchFamily="28" charset="0"/>
              </a:rPr>
              <a:pPr/>
              <a:t>6</a:t>
            </a:fld>
            <a:endParaRPr lang="en-US" smtClean="0">
              <a:latin typeface="Times" pitchFamily="2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US" dirty="0" smtClean="0">
                <a:latin typeface="Times" pitchFamily="28" charset="0"/>
              </a:rPr>
              <a:t>In some states (e.g. New Jersey), charitable organizations must register with a regulatory body in addition to obtaining NFP status.  States require this in order to protect consumers and to monitor solicitation practices.  Students can research requirements in their home state and go to the IRS web site to review IRS Pub 557, which contains detailed information about the types of organizations that can be tax exempt.</a:t>
            </a:r>
          </a:p>
        </p:txBody>
      </p:sp>
    </p:spTree>
    <p:extLst>
      <p:ext uri="{BB962C8B-B14F-4D97-AF65-F5344CB8AC3E}">
        <p14:creationId xmlns:p14="http://schemas.microsoft.com/office/powerpoint/2010/main" xmlns="" val="3200335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4CC60B33-484F-4590-B749-3E8360ED05E1}" type="slidenum">
              <a:rPr lang="en-US" smtClean="0">
                <a:latin typeface="Times" pitchFamily="28" charset="0"/>
              </a:rPr>
              <a:pPr/>
              <a:t>7</a:t>
            </a:fld>
            <a:endParaRPr lang="en-US" smtClean="0">
              <a:latin typeface="Times" pitchFamily="28"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3323750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5CE100A1-A730-49DB-80BB-B9F6610737B3}" type="slidenum">
              <a:rPr lang="en-US" smtClean="0">
                <a:latin typeface="Times" pitchFamily="28" charset="0"/>
              </a:rPr>
              <a:pPr/>
              <a:t>8</a:t>
            </a:fld>
            <a:endParaRPr lang="en-US" smtClean="0">
              <a:latin typeface="Times" pitchFamily="2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719837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C4CF6E92-0EE7-461E-9C54-C967F85710DB}" type="slidenum">
              <a:rPr lang="en-US" smtClean="0">
                <a:latin typeface="Times" pitchFamily="28" charset="0"/>
              </a:rPr>
              <a:pPr/>
              <a:t>9</a:t>
            </a:fld>
            <a:endParaRPr lang="en-US" smtClean="0">
              <a:latin typeface="Times" pitchFamily="28"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en-US" smtClean="0">
                <a:latin typeface="Times" pitchFamily="28" charset="0"/>
              </a:rPr>
              <a:t>Financial accounting is all about communication.  Financial data is used to communicate with external stakeholders as well as to build internal communication tools such as budget and productivity reports.</a:t>
            </a:r>
          </a:p>
        </p:txBody>
      </p:sp>
    </p:spTree>
    <p:extLst>
      <p:ext uri="{BB962C8B-B14F-4D97-AF65-F5344CB8AC3E}">
        <p14:creationId xmlns:p14="http://schemas.microsoft.com/office/powerpoint/2010/main" xmlns="" val="3953078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45C23EC2-5A52-45A9-813C-D56BB86920D2}" type="slidenum">
              <a:rPr lang="en-US" smtClean="0">
                <a:latin typeface="Times" pitchFamily="28" charset="0"/>
              </a:rPr>
              <a:pPr/>
              <a:t>10</a:t>
            </a:fld>
            <a:endParaRPr lang="en-US" smtClean="0">
              <a:latin typeface="Times" pitchFamily="2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smtClean="0">
              <a:latin typeface="Times" pitchFamily="28" charset="0"/>
            </a:endParaRPr>
          </a:p>
        </p:txBody>
      </p:sp>
    </p:spTree>
    <p:extLst>
      <p:ext uri="{BB962C8B-B14F-4D97-AF65-F5344CB8AC3E}">
        <p14:creationId xmlns:p14="http://schemas.microsoft.com/office/powerpoint/2010/main" xmlns="" val="3824671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2016AHIMA_TitleSlide.jpg"/>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0" y="-35085"/>
            <a:ext cx="9143999" cy="1142999"/>
          </a:xfrm>
          <a:noFill/>
        </p:spPr>
        <p:txBody>
          <a:bodyPr/>
          <a:lstStyle>
            <a:lvl1pPr algn="ctr">
              <a:defRPr lang="en-US" dirty="0">
                <a:solidFill>
                  <a:schemeClr val="bg2">
                    <a:lumMod val="50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655495" y="1277050"/>
            <a:ext cx="5374488" cy="1326166"/>
          </a:xfrm>
        </p:spPr>
        <p:txBody>
          <a:bodyPr>
            <a:normAutofit/>
          </a:bodyPr>
          <a:lstStyle>
            <a:lvl1pPr marL="0" indent="0" algn="l">
              <a:buNone/>
              <a:defRPr sz="2800">
                <a:solidFill>
                  <a:srgbClr val="8C263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Text Box 15"/>
          <p:cNvSpPr txBox="1">
            <a:spLocks noChangeArrowheads="1"/>
          </p:cNvSpPr>
          <p:nvPr userDrawn="1"/>
        </p:nvSpPr>
        <p:spPr bwMode="auto">
          <a:xfrm>
            <a:off x="239477" y="6562695"/>
            <a:ext cx="697443" cy="200055"/>
          </a:xfrm>
          <a:prstGeom prst="rect">
            <a:avLst/>
          </a:prstGeom>
          <a:noFill/>
          <a:ln w="9525">
            <a:noFill/>
            <a:miter lim="800000"/>
            <a:headEnd/>
            <a:tailEnd/>
          </a:ln>
          <a:effectLst/>
        </p:spPr>
        <p:txBody>
          <a:bodyPr wrap="square">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50000"/>
              </a:spcBef>
            </a:pPr>
            <a:r>
              <a:rPr lang="en-US" sz="700" dirty="0">
                <a:solidFill>
                  <a:schemeClr val="tx1">
                    <a:lumMod val="50000"/>
                    <a:lumOff val="50000"/>
                  </a:schemeClr>
                </a:solidFill>
                <a:latin typeface="Arial" pitchFamily="-111" charset="0"/>
              </a:rPr>
              <a:t>© </a:t>
            </a:r>
            <a:r>
              <a:rPr lang="en-US" sz="700" dirty="0" smtClean="0">
                <a:solidFill>
                  <a:schemeClr val="tx1">
                    <a:lumMod val="50000"/>
                    <a:lumOff val="50000"/>
                  </a:schemeClr>
                </a:solidFill>
                <a:latin typeface="Arial" pitchFamily="-111" charset="0"/>
              </a:rPr>
              <a:t>2016</a:t>
            </a:r>
            <a:endParaRPr lang="en-US" sz="700" dirty="0">
              <a:solidFill>
                <a:schemeClr val="tx1">
                  <a:lumMod val="50000"/>
                  <a:lumOff val="50000"/>
                </a:schemeClr>
              </a:solidFill>
              <a:latin typeface="Arial" pitchFamily="-111" charset="0"/>
            </a:endParaRPr>
          </a:p>
        </p:txBody>
      </p:sp>
    </p:spTree>
    <p:extLst>
      <p:ext uri="{BB962C8B-B14F-4D97-AF65-F5344CB8AC3E}">
        <p14:creationId xmlns="" xmlns:p14="http://schemas.microsoft.com/office/powerpoint/2010/main" val="40219352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8207169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3309475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2016AHIMA_MasterSlide.jpg"/>
          <p:cNvPicPr>
            <a:picLocks noChangeAspect="1"/>
          </p:cNvPicPr>
          <p:nvPr userDrawn="1"/>
        </p:nvPicPr>
        <p:blipFill>
          <a:blip r:embed="rId5">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701674"/>
            <a:ext cx="8229600" cy="89112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034859"/>
            <a:ext cx="8229600" cy="409130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p:nvPr userDrawn="1"/>
        </p:nvSpPr>
        <p:spPr>
          <a:xfrm>
            <a:off x="222250" y="6223000"/>
            <a:ext cx="8741833" cy="5397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AHIMAPress LOGO.jpg"/>
          <p:cNvPicPr>
            <a:picLocks noChangeAspect="1"/>
          </p:cNvPicPr>
          <p:nvPr userDrawn="1"/>
        </p:nvPicPr>
        <p:blipFill>
          <a:blip r:embed="rId6"/>
          <a:stretch>
            <a:fillRect/>
          </a:stretch>
        </p:blipFill>
        <p:spPr>
          <a:xfrm>
            <a:off x="7610475" y="6320832"/>
            <a:ext cx="1076325" cy="377190"/>
          </a:xfrm>
          <a:prstGeom prst="rect">
            <a:avLst/>
          </a:prstGeom>
        </p:spPr>
      </p:pic>
      <p:sp>
        <p:nvSpPr>
          <p:cNvPr id="6" name="Text Box 15"/>
          <p:cNvSpPr txBox="1">
            <a:spLocks noChangeArrowheads="1"/>
          </p:cNvSpPr>
          <p:nvPr userDrawn="1"/>
        </p:nvSpPr>
        <p:spPr bwMode="auto">
          <a:xfrm>
            <a:off x="239477" y="6562695"/>
            <a:ext cx="697443" cy="200055"/>
          </a:xfrm>
          <a:prstGeom prst="rect">
            <a:avLst/>
          </a:prstGeom>
          <a:noFill/>
          <a:ln w="9525">
            <a:noFill/>
            <a:miter lim="800000"/>
            <a:headEnd/>
            <a:tailEnd/>
          </a:ln>
          <a:effectLst/>
        </p:spPr>
        <p:txBody>
          <a:bodyPr wrap="square">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50000"/>
              </a:spcBef>
            </a:pPr>
            <a:r>
              <a:rPr lang="en-US" sz="700" dirty="0">
                <a:solidFill>
                  <a:schemeClr val="tx1">
                    <a:lumMod val="50000"/>
                    <a:lumOff val="50000"/>
                  </a:schemeClr>
                </a:solidFill>
                <a:latin typeface="Arial" pitchFamily="-111" charset="0"/>
              </a:rPr>
              <a:t>© </a:t>
            </a:r>
            <a:r>
              <a:rPr lang="en-US" sz="700" dirty="0" smtClean="0">
                <a:solidFill>
                  <a:schemeClr val="tx1">
                    <a:lumMod val="50000"/>
                    <a:lumOff val="50000"/>
                  </a:schemeClr>
                </a:solidFill>
                <a:latin typeface="Arial" pitchFamily="-111" charset="0"/>
              </a:rPr>
              <a:t>2016</a:t>
            </a:r>
            <a:endParaRPr lang="en-US" sz="700" dirty="0">
              <a:solidFill>
                <a:schemeClr val="tx1">
                  <a:lumMod val="50000"/>
                  <a:lumOff val="50000"/>
                </a:schemeClr>
              </a:solidFill>
              <a:latin typeface="Arial" pitchFamily="-111" charset="0"/>
            </a:endParaRPr>
          </a:p>
        </p:txBody>
      </p:sp>
    </p:spTree>
    <p:extLst>
      <p:ext uri="{BB962C8B-B14F-4D97-AF65-F5344CB8AC3E}">
        <p14:creationId xmlns="" xmlns:p14="http://schemas.microsoft.com/office/powerpoint/2010/main" val="398942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ftr="0" dt="0"/>
  <p:txStyles>
    <p:titleStyle>
      <a:lvl1pPr algn="l" defTabSz="457200" rtl="0" eaLnBrk="1" latinLnBrk="0" hangingPunct="1">
        <a:spcBef>
          <a:spcPct val="0"/>
        </a:spcBef>
        <a:buNone/>
        <a:defRPr sz="4400" kern="1200">
          <a:solidFill>
            <a:srgbClr val="8C2638"/>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Courier New" pitchFamily="49" charset="0"/>
        <a:buChar char="o"/>
        <a:defRPr sz="28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75004"/>
            <a:ext cx="9143999" cy="1142999"/>
          </a:xfrm>
        </p:spPr>
        <p:txBody>
          <a:bodyPr>
            <a:normAutofit fontScale="90000"/>
          </a:bodyPr>
          <a:lstStyle/>
          <a:p>
            <a:r>
              <a:rPr lang="en-US" i="1" dirty="0" smtClean="0">
                <a:solidFill>
                  <a:srgbClr val="8D1B29"/>
                </a:solidFill>
                <a:latin typeface="Arial" pitchFamily="34" charset="0"/>
                <a:cs typeface="Arial" pitchFamily="34" charset="0"/>
              </a:rPr>
              <a:t>Health Information Management: Concepts, Principles, and Practice</a:t>
            </a:r>
            <a:r>
              <a:rPr lang="en-US" dirty="0" smtClean="0">
                <a:solidFill>
                  <a:srgbClr val="8D1B29"/>
                </a:solidFill>
                <a:latin typeface="Arial" pitchFamily="34" charset="0"/>
                <a:cs typeface="Arial" pitchFamily="34" charset="0"/>
              </a:rPr>
              <a:t/>
            </a:r>
            <a:br>
              <a:rPr lang="en-US" dirty="0" smtClean="0">
                <a:solidFill>
                  <a:srgbClr val="8D1B29"/>
                </a:solidFill>
                <a:latin typeface="Arial" pitchFamily="34" charset="0"/>
                <a:cs typeface="Arial" pitchFamily="34" charset="0"/>
              </a:rPr>
            </a:br>
            <a:r>
              <a:rPr lang="en-US" dirty="0" smtClean="0">
                <a:solidFill>
                  <a:srgbClr val="8D1B29"/>
                </a:solidFill>
                <a:latin typeface="Arial" pitchFamily="34" charset="0"/>
                <a:cs typeface="Arial" pitchFamily="34" charset="0"/>
              </a:rPr>
              <a:t>Fifth Edition</a:t>
            </a:r>
            <a:endParaRPr lang="en-US" dirty="0"/>
          </a:p>
        </p:txBody>
      </p:sp>
      <p:sp>
        <p:nvSpPr>
          <p:cNvPr id="6" name="Subtitle 5"/>
          <p:cNvSpPr>
            <a:spLocks noGrp="1"/>
          </p:cNvSpPr>
          <p:nvPr>
            <p:ph type="subTitle" idx="1"/>
          </p:nvPr>
        </p:nvSpPr>
        <p:spPr>
          <a:xfrm>
            <a:off x="1866911" y="1642796"/>
            <a:ext cx="5374488" cy="1326166"/>
          </a:xfrm>
        </p:spPr>
        <p:txBody>
          <a:bodyPr>
            <a:normAutofit/>
          </a:bodyPr>
          <a:lstStyle/>
          <a:p>
            <a:pPr algn="ctr"/>
            <a:r>
              <a:rPr lang="en-US" dirty="0" smtClean="0"/>
              <a:t>Chapter </a:t>
            </a:r>
            <a:r>
              <a:rPr lang="en-US" dirty="0" smtClean="0"/>
              <a:t>26 </a:t>
            </a:r>
            <a:endParaRPr lang="en-US" dirty="0" smtClean="0"/>
          </a:p>
          <a:p>
            <a:pPr algn="ctr"/>
            <a:r>
              <a:rPr lang="en-US" dirty="0" smtClean="0"/>
              <a:t>Financial Management</a:t>
            </a:r>
            <a:endParaRPr lang="en-US" dirty="0" smtClean="0"/>
          </a:p>
          <a:p>
            <a:pPr algn="ctr"/>
            <a:endParaRPr lang="en-US" dirty="0" smtClean="0"/>
          </a:p>
        </p:txBody>
      </p:sp>
    </p:spTree>
    <p:extLst>
      <p:ext uri="{BB962C8B-B14F-4D97-AF65-F5344CB8AC3E}">
        <p14:creationId xmlns="" xmlns:p14="http://schemas.microsoft.com/office/powerpoint/2010/main" val="3070497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r>
              <a:rPr lang="en-US" dirty="0" smtClean="0">
                <a:cs typeface="Times New Roman" pitchFamily="18" charset="0"/>
              </a:rPr>
              <a:t>Assets</a:t>
            </a:r>
          </a:p>
        </p:txBody>
      </p:sp>
      <p:sp>
        <p:nvSpPr>
          <p:cNvPr id="14339" name="Rectangle 3"/>
          <p:cNvSpPr>
            <a:spLocks noGrp="1" noChangeArrowheads="1"/>
          </p:cNvSpPr>
          <p:nvPr>
            <p:ph type="body" idx="1"/>
          </p:nvPr>
        </p:nvSpPr>
        <p:spPr>
          <a:xfrm>
            <a:off x="457200" y="1768159"/>
            <a:ext cx="8229600" cy="4091304"/>
          </a:xfrm>
        </p:spPr>
        <p:txBody>
          <a:bodyPr>
            <a:normAutofit/>
          </a:bodyPr>
          <a:lstStyle/>
          <a:p>
            <a:r>
              <a:rPr lang="en-US" sz="2800" dirty="0" smtClean="0">
                <a:cs typeface="Times New Roman" pitchFamily="18" charset="0"/>
              </a:rPr>
              <a:t>Cash</a:t>
            </a:r>
          </a:p>
          <a:p>
            <a:r>
              <a:rPr lang="en-US" sz="2800" dirty="0" smtClean="0">
                <a:cs typeface="Times New Roman" pitchFamily="18" charset="0"/>
              </a:rPr>
              <a:t>Inventory</a:t>
            </a:r>
          </a:p>
          <a:p>
            <a:r>
              <a:rPr lang="en-US" sz="2800" dirty="0" smtClean="0">
                <a:cs typeface="Times New Roman" pitchFamily="18" charset="0"/>
              </a:rPr>
              <a:t>Accounts receivable</a:t>
            </a:r>
          </a:p>
          <a:p>
            <a:r>
              <a:rPr lang="en-US" sz="2800" dirty="0" smtClean="0">
                <a:cs typeface="Times New Roman" pitchFamily="18" charset="0"/>
              </a:rPr>
              <a:t>Building</a:t>
            </a:r>
          </a:p>
          <a:p>
            <a:r>
              <a:rPr lang="en-US" sz="2800" dirty="0" smtClean="0">
                <a:cs typeface="Times New Roman" pitchFamily="18" charset="0"/>
              </a:rPr>
              <a:t>Equipment</a:t>
            </a:r>
          </a:p>
          <a:p>
            <a:pPr lvl="1">
              <a:buFont typeface="Courier New" pitchFamily="49" charset="0"/>
              <a:buChar char="o"/>
            </a:pPr>
            <a:r>
              <a:rPr lang="en-US" dirty="0" smtClean="0">
                <a:cs typeface="Times New Roman" pitchFamily="18" charset="0"/>
              </a:rPr>
              <a:t>Purchase price</a:t>
            </a:r>
          </a:p>
          <a:p>
            <a:pPr lvl="1">
              <a:buFont typeface="Courier New" pitchFamily="49" charset="0"/>
              <a:buChar char="o"/>
            </a:pPr>
            <a:r>
              <a:rPr lang="en-US" dirty="0" smtClean="0">
                <a:cs typeface="Times New Roman" pitchFamily="18" charset="0"/>
              </a:rPr>
              <a:t>Depreciation</a:t>
            </a:r>
          </a:p>
        </p:txBody>
      </p:sp>
    </p:spTree>
    <p:extLst>
      <p:ext uri="{BB962C8B-B14F-4D97-AF65-F5344CB8AC3E}">
        <p14:creationId xmlns:p14="http://schemas.microsoft.com/office/powerpoint/2010/main" xmlns="" val="392463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Autofit/>
          </a:bodyPr>
          <a:lstStyle/>
          <a:p>
            <a:r>
              <a:rPr lang="en-US" dirty="0">
                <a:cs typeface="Times New Roman" pitchFamily="18" charset="0"/>
              </a:rPr>
              <a:t>Liabilities				</a:t>
            </a:r>
            <a:r>
              <a:rPr lang="en-US" dirty="0" smtClean="0">
                <a:cs typeface="Times New Roman" pitchFamily="18" charset="0"/>
              </a:rPr>
              <a:t>Net Assets/Equity</a:t>
            </a:r>
          </a:p>
        </p:txBody>
      </p:sp>
      <p:sp>
        <p:nvSpPr>
          <p:cNvPr id="15363" name="Rectangle 3"/>
          <p:cNvSpPr>
            <a:spLocks noGrp="1" noChangeArrowheads="1"/>
          </p:cNvSpPr>
          <p:nvPr>
            <p:ph sz="half" idx="1"/>
          </p:nvPr>
        </p:nvSpPr>
        <p:spPr>
          <a:xfrm>
            <a:off x="457200" y="2524125"/>
            <a:ext cx="4038600" cy="4525963"/>
          </a:xfrm>
        </p:spPr>
        <p:txBody>
          <a:bodyPr/>
          <a:lstStyle/>
          <a:p>
            <a:r>
              <a:rPr lang="en-US" sz="2800" dirty="0" smtClean="0">
                <a:cs typeface="Times New Roman" pitchFamily="18" charset="0"/>
              </a:rPr>
              <a:t>Accounts payable</a:t>
            </a:r>
          </a:p>
          <a:p>
            <a:r>
              <a:rPr lang="en-US" dirty="0" smtClean="0">
                <a:cs typeface="Times New Roman" pitchFamily="18" charset="0"/>
              </a:rPr>
              <a:t>Loans</a:t>
            </a:r>
            <a:r>
              <a:rPr lang="en-US" sz="2800" dirty="0" smtClean="0">
                <a:cs typeface="Times New Roman" pitchFamily="18" charset="0"/>
              </a:rPr>
              <a:t> payable</a:t>
            </a:r>
          </a:p>
          <a:p>
            <a:r>
              <a:rPr lang="en-US" sz="2800" dirty="0" smtClean="0">
                <a:cs typeface="Times New Roman" pitchFamily="18" charset="0"/>
              </a:rPr>
              <a:t>Mortgage</a:t>
            </a:r>
          </a:p>
        </p:txBody>
      </p:sp>
      <p:sp>
        <p:nvSpPr>
          <p:cNvPr id="2" name="Content Placeholder 1"/>
          <p:cNvSpPr>
            <a:spLocks noGrp="1"/>
          </p:cNvSpPr>
          <p:nvPr>
            <p:ph sz="half" idx="2"/>
          </p:nvPr>
        </p:nvSpPr>
        <p:spPr>
          <a:xfrm>
            <a:off x="4648200" y="2524125"/>
            <a:ext cx="4038600" cy="4525963"/>
          </a:xfrm>
        </p:spPr>
        <p:txBody>
          <a:bodyPr/>
          <a:lstStyle/>
          <a:p>
            <a:r>
              <a:rPr lang="en-US" dirty="0"/>
              <a:t>Synonymous terms</a:t>
            </a:r>
          </a:p>
          <a:p>
            <a:r>
              <a:rPr lang="en-US" dirty="0"/>
              <a:t>Represent the “book value” of the organization</a:t>
            </a:r>
          </a:p>
          <a:p>
            <a:endParaRPr lang="en-US" dirty="0"/>
          </a:p>
        </p:txBody>
      </p:sp>
    </p:spTree>
    <p:extLst>
      <p:ext uri="{BB962C8B-B14F-4D97-AF65-F5344CB8AC3E}">
        <p14:creationId xmlns:p14="http://schemas.microsoft.com/office/powerpoint/2010/main" xmlns="" val="3587016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smtClean="0"/>
              <a:t>The Accounting Equation</a:t>
            </a:r>
          </a:p>
        </p:txBody>
      </p:sp>
      <p:sp>
        <p:nvSpPr>
          <p:cNvPr id="17411" name="Rectangle 3"/>
          <p:cNvSpPr>
            <a:spLocks noGrp="1" noChangeArrowheads="1"/>
          </p:cNvSpPr>
          <p:nvPr>
            <p:ph type="body" idx="1"/>
          </p:nvPr>
        </p:nvSpPr>
        <p:spPr>
          <a:xfrm>
            <a:off x="457200" y="1621062"/>
            <a:ext cx="8229600" cy="4091304"/>
          </a:xfrm>
        </p:spPr>
        <p:txBody>
          <a:bodyPr/>
          <a:lstStyle/>
          <a:p>
            <a:pPr>
              <a:buFontTx/>
              <a:buNone/>
            </a:pPr>
            <a:endParaRPr lang="en-US" dirty="0" smtClean="0"/>
          </a:p>
          <a:p>
            <a:pPr>
              <a:buFontTx/>
              <a:buNone/>
            </a:pPr>
            <a:endParaRPr lang="en-US" dirty="0" smtClean="0"/>
          </a:p>
          <a:p>
            <a:pPr algn="ctr">
              <a:buFontTx/>
              <a:buNone/>
            </a:pPr>
            <a:r>
              <a:rPr lang="en-US" dirty="0" smtClean="0"/>
              <a:t>Assets </a:t>
            </a:r>
            <a:r>
              <a:rPr lang="en-US" dirty="0" smtClean="0"/>
              <a:t>– </a:t>
            </a:r>
            <a:r>
              <a:rPr lang="en-US" dirty="0" smtClean="0"/>
              <a:t>Liabilities </a:t>
            </a:r>
            <a:r>
              <a:rPr lang="en-US" dirty="0" smtClean="0"/>
              <a:t>= </a:t>
            </a:r>
            <a:endParaRPr lang="en-US" dirty="0" smtClean="0"/>
          </a:p>
          <a:p>
            <a:pPr algn="ctr">
              <a:buFontTx/>
              <a:buNone/>
            </a:pPr>
            <a:r>
              <a:rPr lang="en-US" dirty="0" smtClean="0"/>
              <a:t>Net Assets(Equity)</a:t>
            </a:r>
          </a:p>
        </p:txBody>
      </p:sp>
    </p:spTree>
    <p:extLst>
      <p:ext uri="{BB962C8B-B14F-4D97-AF65-F5344CB8AC3E}">
        <p14:creationId xmlns:p14="http://schemas.microsoft.com/office/powerpoint/2010/main" xmlns="" val="2947055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cs typeface="Times New Roman" pitchFamily="18" charset="0"/>
              </a:rPr>
              <a:t>Revenue					Expenses</a:t>
            </a:r>
          </a:p>
        </p:txBody>
      </p:sp>
      <p:sp>
        <p:nvSpPr>
          <p:cNvPr id="18435" name="Rectangle 3"/>
          <p:cNvSpPr>
            <a:spLocks noGrp="1" noChangeArrowheads="1"/>
          </p:cNvSpPr>
          <p:nvPr>
            <p:ph sz="half" idx="1"/>
          </p:nvPr>
        </p:nvSpPr>
        <p:spPr/>
        <p:txBody>
          <a:bodyPr>
            <a:normAutofit/>
          </a:bodyPr>
          <a:lstStyle/>
          <a:p>
            <a:r>
              <a:rPr lang="en-US" dirty="0" smtClean="0">
                <a:cs typeface="Times New Roman" pitchFamily="18" charset="0"/>
              </a:rPr>
              <a:t>Sources of revenue</a:t>
            </a:r>
          </a:p>
          <a:p>
            <a:r>
              <a:rPr lang="en-US" dirty="0" smtClean="0">
                <a:cs typeface="Times New Roman" pitchFamily="18" charset="0"/>
              </a:rPr>
              <a:t>Categories of revenue</a:t>
            </a:r>
          </a:p>
          <a:p>
            <a:pPr lvl="1">
              <a:buFont typeface="Courier New" pitchFamily="49" charset="0"/>
              <a:buChar char="o"/>
            </a:pPr>
            <a:r>
              <a:rPr lang="en-US" sz="2800" dirty="0" smtClean="0">
                <a:cs typeface="Times New Roman" pitchFamily="18" charset="0"/>
              </a:rPr>
              <a:t>Operating revenue</a:t>
            </a:r>
          </a:p>
          <a:p>
            <a:pPr lvl="1">
              <a:buFont typeface="Courier New" pitchFamily="49" charset="0"/>
              <a:buChar char="o"/>
            </a:pPr>
            <a:r>
              <a:rPr lang="en-US" sz="2800" dirty="0" smtClean="0">
                <a:cs typeface="Times New Roman" pitchFamily="18" charset="0"/>
              </a:rPr>
              <a:t>Non-operating revenue</a:t>
            </a:r>
          </a:p>
        </p:txBody>
      </p:sp>
      <p:sp>
        <p:nvSpPr>
          <p:cNvPr id="2" name="Content Placeholder 1"/>
          <p:cNvSpPr>
            <a:spLocks noGrp="1"/>
          </p:cNvSpPr>
          <p:nvPr>
            <p:ph sz="half" idx="2"/>
          </p:nvPr>
        </p:nvSpPr>
        <p:spPr/>
        <p:txBody>
          <a:bodyPr/>
          <a:lstStyle/>
          <a:p>
            <a:r>
              <a:rPr lang="en-US" dirty="0">
                <a:cs typeface="Times New Roman" pitchFamily="18" charset="0"/>
              </a:rPr>
              <a:t>Purchasing</a:t>
            </a:r>
          </a:p>
          <a:p>
            <a:r>
              <a:rPr lang="en-US" dirty="0">
                <a:cs typeface="Times New Roman" pitchFamily="18" charset="0"/>
              </a:rPr>
              <a:t>Organization</a:t>
            </a:r>
          </a:p>
          <a:p>
            <a:r>
              <a:rPr lang="en-US" dirty="0">
                <a:cs typeface="Times New Roman" pitchFamily="18" charset="0"/>
              </a:rPr>
              <a:t>Purchase orders</a:t>
            </a:r>
          </a:p>
          <a:p>
            <a:r>
              <a:rPr lang="en-US" dirty="0">
                <a:cs typeface="Times New Roman" pitchFamily="18" charset="0"/>
              </a:rPr>
              <a:t>Shipping/receiving documents</a:t>
            </a:r>
          </a:p>
          <a:p>
            <a:r>
              <a:rPr lang="en-US" dirty="0">
                <a:cs typeface="Times New Roman" pitchFamily="18" charset="0"/>
              </a:rPr>
              <a:t>Invoices</a:t>
            </a:r>
          </a:p>
          <a:p>
            <a:r>
              <a:rPr lang="en-US" dirty="0">
                <a:cs typeface="Times New Roman" pitchFamily="18" charset="0"/>
              </a:rPr>
              <a:t>Statements</a:t>
            </a:r>
          </a:p>
          <a:p>
            <a:r>
              <a:rPr lang="en-US" dirty="0">
                <a:cs typeface="Times New Roman" pitchFamily="18" charset="0"/>
              </a:rPr>
              <a:t>Inventory slips</a:t>
            </a:r>
          </a:p>
          <a:p>
            <a:endParaRPr lang="en-US" dirty="0" smtClean="0"/>
          </a:p>
        </p:txBody>
      </p:sp>
    </p:spTree>
    <p:extLst>
      <p:ext uri="{BB962C8B-B14F-4D97-AF65-F5344CB8AC3E}">
        <p14:creationId xmlns:p14="http://schemas.microsoft.com/office/powerpoint/2010/main" xmlns="" val="3296380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r>
              <a:rPr lang="en-US" dirty="0" smtClean="0">
                <a:latin typeface="+mn-lt"/>
                <a:cs typeface="Times New Roman" pitchFamily="18" charset="0"/>
              </a:rPr>
              <a:t>Illustrating the Equation</a:t>
            </a:r>
          </a:p>
        </p:txBody>
      </p:sp>
      <p:pic>
        <p:nvPicPr>
          <p:cNvPr id="20483" name="Picture 2"/>
          <p:cNvPicPr>
            <a:picLocks noChangeAspect="1" noChangeArrowheads="1"/>
          </p:cNvPicPr>
          <p:nvPr/>
        </p:nvPicPr>
        <p:blipFill>
          <a:blip r:embed="rId3" cstate="print"/>
          <a:srcRect/>
          <a:stretch>
            <a:fillRect/>
          </a:stretch>
        </p:blipFill>
        <p:spPr bwMode="auto">
          <a:xfrm>
            <a:off x="1257300" y="1592803"/>
            <a:ext cx="5762625" cy="4429125"/>
          </a:xfrm>
          <a:prstGeom prst="rect">
            <a:avLst/>
          </a:prstGeom>
          <a:noFill/>
          <a:ln w="9525">
            <a:noFill/>
            <a:miter lim="800000"/>
            <a:headEnd/>
            <a:tailEnd/>
          </a:ln>
        </p:spPr>
      </p:pic>
    </p:spTree>
    <p:extLst>
      <p:ext uri="{BB962C8B-B14F-4D97-AF65-F5344CB8AC3E}">
        <p14:creationId xmlns:p14="http://schemas.microsoft.com/office/powerpoint/2010/main" xmlns="" val="1038805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dirty="0" smtClean="0">
                <a:cs typeface="Times New Roman" pitchFamily="18" charset="0"/>
              </a:rPr>
              <a:t>Recording Transactions</a:t>
            </a:r>
          </a:p>
        </p:txBody>
      </p:sp>
      <p:sp>
        <p:nvSpPr>
          <p:cNvPr id="21507" name="Rectangle 3"/>
          <p:cNvSpPr>
            <a:spLocks noGrp="1" noChangeArrowheads="1"/>
          </p:cNvSpPr>
          <p:nvPr>
            <p:ph type="body" idx="1"/>
          </p:nvPr>
        </p:nvSpPr>
        <p:spPr/>
        <p:txBody>
          <a:bodyPr/>
          <a:lstStyle/>
          <a:p>
            <a:r>
              <a:rPr lang="en-US" sz="2800" dirty="0" smtClean="0">
                <a:cs typeface="Times New Roman" pitchFamily="18" charset="0"/>
              </a:rPr>
              <a:t>Double-entry bookkeeping</a:t>
            </a:r>
          </a:p>
          <a:p>
            <a:r>
              <a:rPr lang="en-US" sz="2800" dirty="0" smtClean="0">
                <a:cs typeface="Times New Roman" pitchFamily="18" charset="0"/>
              </a:rPr>
              <a:t>Debits and credits</a:t>
            </a:r>
          </a:p>
          <a:p>
            <a:r>
              <a:rPr lang="en-US" sz="2800" dirty="0" smtClean="0">
                <a:cs typeface="Times New Roman" pitchFamily="18" charset="0"/>
              </a:rPr>
              <a:t>Impact on individual accounts</a:t>
            </a:r>
          </a:p>
        </p:txBody>
      </p:sp>
    </p:spTree>
    <p:extLst>
      <p:ext uri="{BB962C8B-B14F-4D97-AF65-F5344CB8AC3E}">
        <p14:creationId xmlns:p14="http://schemas.microsoft.com/office/powerpoint/2010/main" xmlns="" val="1446534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Double-entry Bookkeeping</a:t>
            </a:r>
          </a:p>
        </p:txBody>
      </p:sp>
      <p:pic>
        <p:nvPicPr>
          <p:cNvPr id="22531" name="Picture 2"/>
          <p:cNvPicPr>
            <a:picLocks noChangeAspect="1" noChangeArrowheads="1"/>
          </p:cNvPicPr>
          <p:nvPr/>
        </p:nvPicPr>
        <p:blipFill>
          <a:blip r:embed="rId3" cstate="print"/>
          <a:srcRect/>
          <a:stretch>
            <a:fillRect/>
          </a:stretch>
        </p:blipFill>
        <p:spPr bwMode="auto">
          <a:xfrm>
            <a:off x="133350" y="1895475"/>
            <a:ext cx="8877300" cy="3067050"/>
          </a:xfrm>
          <a:prstGeom prst="rect">
            <a:avLst/>
          </a:prstGeom>
          <a:noFill/>
          <a:ln w="9525">
            <a:noFill/>
            <a:miter lim="800000"/>
            <a:headEnd/>
            <a:tailEnd/>
          </a:ln>
        </p:spPr>
      </p:pic>
    </p:spTree>
    <p:extLst>
      <p:ext uri="{BB962C8B-B14F-4D97-AF65-F5344CB8AC3E}">
        <p14:creationId xmlns:p14="http://schemas.microsoft.com/office/powerpoint/2010/main" xmlns="" val="3855300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92100" y="701674"/>
            <a:ext cx="8483600" cy="891129"/>
          </a:xfrm>
        </p:spPr>
        <p:txBody>
          <a:bodyPr>
            <a:noAutofit/>
          </a:bodyPr>
          <a:lstStyle/>
          <a:p>
            <a:r>
              <a:rPr lang="en-US" sz="3600" dirty="0" smtClean="0">
                <a:cs typeface="Times New Roman" pitchFamily="18" charset="0"/>
              </a:rPr>
              <a:t>Keeping Track of Transactions: Journal Entry</a:t>
            </a:r>
          </a:p>
        </p:txBody>
      </p:sp>
      <p:pic>
        <p:nvPicPr>
          <p:cNvPr id="24579" name="Picture 2"/>
          <p:cNvPicPr>
            <a:picLocks noChangeAspect="1" noChangeArrowheads="1"/>
          </p:cNvPicPr>
          <p:nvPr/>
        </p:nvPicPr>
        <p:blipFill>
          <a:blip r:embed="rId3" cstate="print"/>
          <a:srcRect/>
          <a:stretch>
            <a:fillRect/>
          </a:stretch>
        </p:blipFill>
        <p:spPr bwMode="auto">
          <a:xfrm>
            <a:off x="1219200" y="2730500"/>
            <a:ext cx="6477000" cy="2573338"/>
          </a:xfrm>
          <a:prstGeom prst="rect">
            <a:avLst/>
          </a:prstGeom>
          <a:noFill/>
          <a:ln w="9525">
            <a:noFill/>
            <a:miter lim="800000"/>
            <a:headEnd/>
            <a:tailEnd/>
          </a:ln>
        </p:spPr>
      </p:pic>
      <p:sp>
        <p:nvSpPr>
          <p:cNvPr id="2" name="TextBox 1"/>
          <p:cNvSpPr txBox="1"/>
          <p:nvPr/>
        </p:nvSpPr>
        <p:spPr>
          <a:xfrm>
            <a:off x="616992" y="1832046"/>
            <a:ext cx="7833815" cy="523220"/>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General Ledger</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12160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r>
              <a:rPr lang="en-US" dirty="0" smtClean="0">
                <a:cs typeface="Times New Roman" pitchFamily="18" charset="0"/>
              </a:rPr>
              <a:t>Financial Statements</a:t>
            </a:r>
          </a:p>
        </p:txBody>
      </p:sp>
      <p:sp>
        <p:nvSpPr>
          <p:cNvPr id="25603" name="Rectangle 3"/>
          <p:cNvSpPr>
            <a:spLocks noGrp="1" noChangeArrowheads="1"/>
          </p:cNvSpPr>
          <p:nvPr>
            <p:ph type="body" idx="1"/>
          </p:nvPr>
        </p:nvSpPr>
        <p:spPr/>
        <p:txBody>
          <a:bodyPr/>
          <a:lstStyle/>
          <a:p>
            <a:r>
              <a:rPr lang="en-US" sz="2800" dirty="0" smtClean="0">
                <a:cs typeface="Times New Roman" pitchFamily="18" charset="0"/>
              </a:rPr>
              <a:t>Income statement </a:t>
            </a:r>
          </a:p>
          <a:p>
            <a:r>
              <a:rPr lang="en-US" sz="2800" dirty="0" smtClean="0">
                <a:cs typeface="Times New Roman" pitchFamily="18" charset="0"/>
              </a:rPr>
              <a:t>Retained earnings</a:t>
            </a:r>
          </a:p>
          <a:p>
            <a:r>
              <a:rPr lang="en-US" sz="2800" dirty="0" smtClean="0">
                <a:cs typeface="Times New Roman" pitchFamily="18" charset="0"/>
              </a:rPr>
              <a:t>Balance sheet</a:t>
            </a:r>
            <a:r>
              <a:rPr lang="en-US" dirty="0" smtClean="0">
                <a:latin typeface="Tahoma" pitchFamily="34" charset="0"/>
                <a:cs typeface="Times New Roman" pitchFamily="18" charset="0"/>
              </a:rPr>
              <a:t/>
            </a:r>
            <a:br>
              <a:rPr lang="en-US" dirty="0" smtClean="0">
                <a:latin typeface="Tahoma" pitchFamily="34" charset="0"/>
                <a:cs typeface="Times New Roman" pitchFamily="18" charset="0"/>
              </a:rPr>
            </a:br>
            <a:endParaRPr lang="en-US" dirty="0" smtClean="0">
              <a:latin typeface="Tahoma" pitchFamily="34" charset="0"/>
              <a:cs typeface="Times New Roman" pitchFamily="18" charset="0"/>
            </a:endParaRPr>
          </a:p>
        </p:txBody>
      </p:sp>
    </p:spTree>
    <p:extLst>
      <p:ext uri="{BB962C8B-B14F-4D97-AF65-F5344CB8AC3E}">
        <p14:creationId xmlns:p14="http://schemas.microsoft.com/office/powerpoint/2010/main" xmlns="" val="31336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52400" y="0"/>
            <a:ext cx="8610600" cy="1143000"/>
          </a:xfrm>
        </p:spPr>
        <p:txBody>
          <a:bodyPr/>
          <a:lstStyle/>
          <a:p>
            <a:r>
              <a:rPr lang="en-US" sz="2400" smtClean="0">
                <a:solidFill>
                  <a:schemeClr val="bg1"/>
                </a:solidFill>
              </a:rPr>
              <a:t>Income Statement</a:t>
            </a:r>
          </a:p>
        </p:txBody>
      </p:sp>
      <p:pic>
        <p:nvPicPr>
          <p:cNvPr id="1026" name="Picture 2"/>
          <p:cNvPicPr>
            <a:picLocks noChangeAspect="1" noChangeArrowheads="1"/>
          </p:cNvPicPr>
          <p:nvPr/>
        </p:nvPicPr>
        <p:blipFill>
          <a:blip r:embed="rId3"/>
          <a:srcRect/>
          <a:stretch>
            <a:fillRect/>
          </a:stretch>
        </p:blipFill>
        <p:spPr bwMode="auto">
          <a:xfrm>
            <a:off x="1257300" y="57150"/>
            <a:ext cx="6627813" cy="6742113"/>
          </a:xfrm>
          <a:prstGeom prst="rect">
            <a:avLst/>
          </a:prstGeom>
          <a:noFill/>
          <a:ln w="9525">
            <a:noFill/>
            <a:miter lim="800000"/>
            <a:headEnd/>
            <a:tailEnd/>
          </a:ln>
        </p:spPr>
      </p:pic>
    </p:spTree>
    <p:extLst>
      <p:ext uri="{BB962C8B-B14F-4D97-AF65-F5344CB8AC3E}">
        <p14:creationId xmlns:p14="http://schemas.microsoft.com/office/powerpoint/2010/main" xmlns="" val="2528925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76200" y="506673"/>
            <a:ext cx="8610600" cy="1143000"/>
          </a:xfrm>
        </p:spPr>
        <p:txBody>
          <a:bodyPr>
            <a:normAutofit/>
          </a:bodyPr>
          <a:lstStyle/>
          <a:p>
            <a:r>
              <a:rPr lang="en-US" sz="3200" dirty="0" smtClean="0"/>
              <a:t>HIM and Financial Management</a:t>
            </a:r>
            <a:br>
              <a:rPr lang="en-US" sz="3200" dirty="0" smtClean="0"/>
            </a:br>
            <a:endParaRPr lang="en-US" sz="3200" dirty="0" smtClean="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372146344"/>
              </p:ext>
            </p:extLst>
          </p:nvPr>
        </p:nvGraphicFramePr>
        <p:xfrm>
          <a:off x="457200" y="1261053"/>
          <a:ext cx="8229600" cy="5047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474657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r>
              <a:rPr lang="en-US" dirty="0" smtClean="0">
                <a:cs typeface="Times New Roman" pitchFamily="18" charset="0"/>
              </a:rPr>
              <a:t>Ratio Analysis</a:t>
            </a:r>
          </a:p>
        </p:txBody>
      </p:sp>
      <p:sp>
        <p:nvSpPr>
          <p:cNvPr id="31747" name="Rectangle 3"/>
          <p:cNvSpPr>
            <a:spLocks noGrp="1" noChangeArrowheads="1"/>
          </p:cNvSpPr>
          <p:nvPr>
            <p:ph type="body" idx="1"/>
          </p:nvPr>
        </p:nvSpPr>
        <p:spPr>
          <a:xfrm>
            <a:off x="457200" y="1768159"/>
            <a:ext cx="8229600" cy="4091304"/>
          </a:xfrm>
        </p:spPr>
        <p:txBody>
          <a:bodyPr>
            <a:normAutofit/>
          </a:bodyPr>
          <a:lstStyle/>
          <a:p>
            <a:r>
              <a:rPr lang="en-US" sz="2800" dirty="0" smtClean="0">
                <a:cs typeface="Times New Roman" pitchFamily="18" charset="0"/>
              </a:rPr>
              <a:t>Liquidity and debt service</a:t>
            </a:r>
          </a:p>
          <a:p>
            <a:pPr lvl="1">
              <a:buFont typeface="Courier New" pitchFamily="49" charset="0"/>
              <a:buChar char="o"/>
            </a:pPr>
            <a:r>
              <a:rPr lang="en-US" dirty="0" smtClean="0">
                <a:cs typeface="Times New Roman" pitchFamily="18" charset="0"/>
              </a:rPr>
              <a:t>Current ratio</a:t>
            </a:r>
          </a:p>
          <a:p>
            <a:pPr lvl="1">
              <a:buFont typeface="Courier New" pitchFamily="49" charset="0"/>
              <a:buChar char="o"/>
            </a:pPr>
            <a:r>
              <a:rPr lang="en-US" dirty="0" smtClean="0">
                <a:cs typeface="Times New Roman" pitchFamily="18" charset="0"/>
              </a:rPr>
              <a:t>Days in accounts </a:t>
            </a:r>
            <a:r>
              <a:rPr lang="en-US" dirty="0">
                <a:cs typeface="Times New Roman" pitchFamily="18" charset="0"/>
              </a:rPr>
              <a:t>r</a:t>
            </a:r>
            <a:r>
              <a:rPr lang="en-US" dirty="0" smtClean="0">
                <a:cs typeface="Times New Roman" pitchFamily="18" charset="0"/>
              </a:rPr>
              <a:t>eceivable</a:t>
            </a:r>
          </a:p>
          <a:p>
            <a:pPr lvl="1">
              <a:buFont typeface="Courier New" pitchFamily="49" charset="0"/>
              <a:buChar char="o"/>
            </a:pPr>
            <a:r>
              <a:rPr lang="en-US" dirty="0" smtClean="0">
                <a:cs typeface="Times New Roman" pitchFamily="18" charset="0"/>
              </a:rPr>
              <a:t>Debt ratio</a:t>
            </a:r>
          </a:p>
          <a:p>
            <a:r>
              <a:rPr lang="en-US" sz="2800" dirty="0" smtClean="0">
                <a:cs typeface="Times New Roman" pitchFamily="18" charset="0"/>
              </a:rPr>
              <a:t>Profitability</a:t>
            </a:r>
          </a:p>
          <a:p>
            <a:pPr lvl="1">
              <a:buFont typeface="Courier New" pitchFamily="49" charset="0"/>
              <a:buChar char="o"/>
            </a:pPr>
            <a:r>
              <a:rPr lang="en-US" dirty="0" smtClean="0">
                <a:cs typeface="Times New Roman" pitchFamily="18" charset="0"/>
              </a:rPr>
              <a:t>Return on investment</a:t>
            </a:r>
          </a:p>
          <a:p>
            <a:pPr lvl="1">
              <a:buFont typeface="Courier New" pitchFamily="49" charset="0"/>
              <a:buChar char="o"/>
            </a:pPr>
            <a:r>
              <a:rPr lang="en-US" dirty="0" smtClean="0">
                <a:cs typeface="Times New Roman" pitchFamily="18" charset="0"/>
              </a:rPr>
              <a:t>Total margin</a:t>
            </a:r>
          </a:p>
        </p:txBody>
      </p:sp>
    </p:spTree>
    <p:extLst>
      <p:ext uri="{BB962C8B-B14F-4D97-AF65-F5344CB8AC3E}">
        <p14:creationId xmlns:p14="http://schemas.microsoft.com/office/powerpoint/2010/main" xmlns="" val="3724698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r>
              <a:rPr lang="en-US" dirty="0" smtClean="0">
                <a:cs typeface="Times New Roman" pitchFamily="18" charset="0"/>
              </a:rPr>
              <a:t>Liquidity Ratios</a:t>
            </a:r>
          </a:p>
        </p:txBody>
      </p:sp>
      <p:sp>
        <p:nvSpPr>
          <p:cNvPr id="32771" name="Rectangle 3"/>
          <p:cNvSpPr>
            <a:spLocks noGrp="1" noChangeArrowheads="1"/>
          </p:cNvSpPr>
          <p:nvPr>
            <p:ph sz="half" idx="1"/>
          </p:nvPr>
        </p:nvSpPr>
        <p:spPr/>
        <p:txBody>
          <a:bodyPr>
            <a:normAutofit/>
          </a:bodyPr>
          <a:lstStyle/>
          <a:p>
            <a:pPr>
              <a:buFontTx/>
              <a:buNone/>
            </a:pPr>
            <a:r>
              <a:rPr lang="en-US" dirty="0" smtClean="0">
                <a:cs typeface="Times New Roman" pitchFamily="18" charset="0"/>
              </a:rPr>
              <a:t>Current Ratio</a:t>
            </a:r>
          </a:p>
          <a:p>
            <a:pPr>
              <a:buFontTx/>
              <a:buNone/>
            </a:pPr>
            <a:endParaRPr lang="en-US" dirty="0" smtClean="0">
              <a:cs typeface="Times New Roman" pitchFamily="18" charset="0"/>
            </a:endParaRPr>
          </a:p>
        </p:txBody>
      </p:sp>
      <p:sp>
        <p:nvSpPr>
          <p:cNvPr id="2" name="Content Placeholder 1"/>
          <p:cNvSpPr>
            <a:spLocks noGrp="1"/>
          </p:cNvSpPr>
          <p:nvPr>
            <p:ph sz="half" idx="2"/>
          </p:nvPr>
        </p:nvSpPr>
        <p:spPr>
          <a:xfrm>
            <a:off x="4648200" y="1600201"/>
            <a:ext cx="4038600" cy="1142999"/>
          </a:xfrm>
        </p:spPr>
        <p:txBody>
          <a:bodyPr>
            <a:normAutofit/>
          </a:bodyPr>
          <a:lstStyle/>
          <a:p>
            <a:pPr marL="0" indent="0">
              <a:buNone/>
            </a:pPr>
            <a:r>
              <a:rPr lang="en-US" dirty="0" smtClean="0">
                <a:ea typeface="Tahoma" panose="020B0604030504040204" pitchFamily="34" charset="0"/>
                <a:cs typeface="Tahoma" panose="020B0604030504040204" pitchFamily="34" charset="0"/>
              </a:rPr>
              <a:t>Days in Accts Receivable</a:t>
            </a:r>
          </a:p>
          <a:p>
            <a:pPr algn="ctr">
              <a:buFontTx/>
              <a:buNone/>
            </a:pPr>
            <a:endParaRPr lang="en-US" u="sng" dirty="0" smtClean="0">
              <a:ea typeface="Tahoma" panose="020B0604030504040204" pitchFamily="34" charset="0"/>
              <a:cs typeface="Tahoma" panose="020B0604030504040204" pitchFamily="34" charset="0"/>
            </a:endParaRPr>
          </a:p>
          <a:p>
            <a:pPr algn="ctr">
              <a:buFontTx/>
              <a:buNone/>
            </a:pPr>
            <a:endParaRPr lang="en-US" dirty="0">
              <a:ea typeface="Tahoma" panose="020B0604030504040204" pitchFamily="34" charset="0"/>
              <a:cs typeface="Tahoma" panose="020B0604030504040204" pitchFamily="34" charset="0"/>
            </a:endParaRPr>
          </a:p>
        </p:txBody>
      </p:sp>
      <p:pic>
        <p:nvPicPr>
          <p:cNvPr id="2052" name="Picture 4"/>
          <p:cNvPicPr>
            <a:picLocks noChangeAspect="1" noChangeArrowheads="1"/>
          </p:cNvPicPr>
          <p:nvPr/>
        </p:nvPicPr>
        <p:blipFill>
          <a:blip r:embed="rId3"/>
          <a:srcRect/>
          <a:stretch>
            <a:fillRect/>
          </a:stretch>
        </p:blipFill>
        <p:spPr bwMode="auto">
          <a:xfrm>
            <a:off x="5119688" y="2743200"/>
            <a:ext cx="2790825" cy="742950"/>
          </a:xfrm>
          <a:prstGeom prst="rect">
            <a:avLst/>
          </a:prstGeom>
          <a:noFill/>
          <a:ln w="9525">
            <a:noFill/>
            <a:miter lim="800000"/>
            <a:headEnd/>
            <a:tailEnd/>
          </a:ln>
        </p:spPr>
      </p:pic>
      <p:pic>
        <p:nvPicPr>
          <p:cNvPr id="2053" name="Picture 5"/>
          <p:cNvPicPr>
            <a:picLocks noChangeAspect="1" noChangeArrowheads="1"/>
          </p:cNvPicPr>
          <p:nvPr/>
        </p:nvPicPr>
        <p:blipFill>
          <a:blip r:embed="rId4"/>
          <a:srcRect/>
          <a:stretch>
            <a:fillRect/>
          </a:stretch>
        </p:blipFill>
        <p:spPr bwMode="auto">
          <a:xfrm>
            <a:off x="695325" y="2743200"/>
            <a:ext cx="1981200" cy="676275"/>
          </a:xfrm>
          <a:prstGeom prst="rect">
            <a:avLst/>
          </a:prstGeom>
          <a:noFill/>
          <a:ln w="9525">
            <a:noFill/>
            <a:miter lim="800000"/>
            <a:headEnd/>
            <a:tailEnd/>
          </a:ln>
        </p:spPr>
      </p:pic>
    </p:spTree>
    <p:extLst>
      <p:ext uri="{BB962C8B-B14F-4D97-AF65-F5344CB8AC3E}">
        <p14:creationId xmlns:p14="http://schemas.microsoft.com/office/powerpoint/2010/main" xmlns="" val="1539619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r>
              <a:rPr lang="en-US" dirty="0" smtClean="0">
                <a:cs typeface="Times New Roman" pitchFamily="18" charset="0"/>
              </a:rPr>
              <a:t>Debt Ratio</a:t>
            </a:r>
          </a:p>
        </p:txBody>
      </p:sp>
      <p:sp>
        <p:nvSpPr>
          <p:cNvPr id="34819" name="Rectangle 3"/>
          <p:cNvSpPr>
            <a:spLocks noGrp="1" noChangeArrowheads="1"/>
          </p:cNvSpPr>
          <p:nvPr>
            <p:ph type="body" idx="1"/>
          </p:nvPr>
        </p:nvSpPr>
        <p:spPr>
          <a:xfrm>
            <a:off x="546100" y="1592803"/>
            <a:ext cx="8229600" cy="4091304"/>
          </a:xfrm>
        </p:spPr>
        <p:txBody>
          <a:bodyPr/>
          <a:lstStyle/>
          <a:p>
            <a:pPr>
              <a:buFontTx/>
              <a:buNone/>
            </a:pPr>
            <a:endParaRPr lang="en-US" dirty="0" smtClean="0">
              <a:latin typeface="Tahoma" pitchFamily="34" charset="0"/>
              <a:cs typeface="Times New Roman" pitchFamily="18" charset="0"/>
            </a:endParaRPr>
          </a:p>
          <a:p>
            <a:pPr>
              <a:buFontTx/>
              <a:buNone/>
            </a:pPr>
            <a:endParaRPr lang="en-US" dirty="0" smtClean="0">
              <a:latin typeface="Tahoma" pitchFamily="34" charset="0"/>
              <a:cs typeface="Times New Roman" pitchFamily="18" charset="0"/>
            </a:endParaRPr>
          </a:p>
          <a:p>
            <a:pPr algn="ctr">
              <a:buFontTx/>
              <a:buNone/>
            </a:pPr>
            <a:r>
              <a:rPr lang="en-US" sz="2800" u="sng" dirty="0" smtClean="0">
                <a:cs typeface="Times New Roman" pitchFamily="18" charset="0"/>
              </a:rPr>
              <a:t>Total liabilities</a:t>
            </a:r>
          </a:p>
          <a:p>
            <a:pPr algn="ctr">
              <a:buFontTx/>
              <a:buNone/>
            </a:pPr>
            <a:r>
              <a:rPr lang="en-US" sz="2800" dirty="0" smtClean="0">
                <a:cs typeface="Times New Roman" pitchFamily="18" charset="0"/>
              </a:rPr>
              <a:t>Total assets</a:t>
            </a:r>
          </a:p>
        </p:txBody>
      </p:sp>
    </p:spTree>
    <p:extLst>
      <p:ext uri="{BB962C8B-B14F-4D97-AF65-F5344CB8AC3E}">
        <p14:creationId xmlns:p14="http://schemas.microsoft.com/office/powerpoint/2010/main" xmlns="" val="3687977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r>
              <a:rPr lang="en-US" dirty="0" smtClean="0">
                <a:cs typeface="Times New Roman" pitchFamily="18" charset="0"/>
              </a:rPr>
              <a:t>Profitability Ratios</a:t>
            </a:r>
          </a:p>
        </p:txBody>
      </p:sp>
      <p:sp>
        <p:nvSpPr>
          <p:cNvPr id="35843" name="Rectangle 3"/>
          <p:cNvSpPr>
            <a:spLocks noGrp="1" noChangeArrowheads="1"/>
          </p:cNvSpPr>
          <p:nvPr>
            <p:ph sz="half" idx="1"/>
          </p:nvPr>
        </p:nvSpPr>
        <p:spPr>
          <a:xfrm>
            <a:off x="457200" y="1605503"/>
            <a:ext cx="4038600" cy="4525963"/>
          </a:xfrm>
        </p:spPr>
        <p:txBody>
          <a:bodyPr/>
          <a:lstStyle/>
          <a:p>
            <a:pPr>
              <a:buFontTx/>
              <a:buNone/>
            </a:pPr>
            <a:r>
              <a:rPr lang="en-US" dirty="0">
                <a:cs typeface="Times New Roman" pitchFamily="18" charset="0"/>
              </a:rPr>
              <a:t>Return on Investment</a:t>
            </a:r>
            <a:endParaRPr lang="en-US" dirty="0" smtClean="0">
              <a:cs typeface="Times New Roman" pitchFamily="18" charset="0"/>
            </a:endParaRPr>
          </a:p>
          <a:p>
            <a:pPr>
              <a:buFontTx/>
              <a:buNone/>
            </a:pPr>
            <a:endParaRPr lang="en-US" dirty="0" smtClean="0">
              <a:cs typeface="Times New Roman" pitchFamily="18" charset="0"/>
            </a:endParaRPr>
          </a:p>
          <a:p>
            <a:pPr algn="ctr">
              <a:buFontTx/>
              <a:buNone/>
            </a:pPr>
            <a:r>
              <a:rPr lang="en-US" sz="2800" u="sng" dirty="0" smtClean="0">
                <a:cs typeface="Times New Roman" pitchFamily="18" charset="0"/>
              </a:rPr>
              <a:t>Earnings</a:t>
            </a:r>
          </a:p>
          <a:p>
            <a:pPr algn="ctr">
              <a:buFontTx/>
              <a:buNone/>
            </a:pPr>
            <a:r>
              <a:rPr lang="en-US" sz="2800" dirty="0" smtClean="0">
                <a:cs typeface="Times New Roman" pitchFamily="18" charset="0"/>
              </a:rPr>
              <a:t>Total assets</a:t>
            </a:r>
          </a:p>
        </p:txBody>
      </p:sp>
      <p:sp>
        <p:nvSpPr>
          <p:cNvPr id="2" name="Content Placeholder 1"/>
          <p:cNvSpPr>
            <a:spLocks noGrp="1"/>
          </p:cNvSpPr>
          <p:nvPr>
            <p:ph sz="half" idx="2"/>
          </p:nvPr>
        </p:nvSpPr>
        <p:spPr/>
        <p:txBody>
          <a:bodyPr/>
          <a:lstStyle/>
          <a:p>
            <a:pPr marL="0" indent="0">
              <a:buNone/>
            </a:pPr>
            <a:r>
              <a:rPr lang="en-US" dirty="0" smtClean="0">
                <a:ea typeface="Tahoma" panose="020B0604030504040204" pitchFamily="34" charset="0"/>
                <a:cs typeface="Tahoma" panose="020B0604030504040204" pitchFamily="34" charset="0"/>
              </a:rPr>
              <a:t>Total Margin</a:t>
            </a:r>
          </a:p>
          <a:p>
            <a:pPr marL="0" indent="0">
              <a:buNone/>
            </a:pPr>
            <a:endParaRPr lang="en-US" sz="2000" dirty="0" smtClean="0"/>
          </a:p>
          <a:p>
            <a:pPr marL="0" indent="0">
              <a:buNone/>
            </a:pPr>
            <a:endParaRPr lang="en-US" sz="2000" dirty="0"/>
          </a:p>
          <a:p>
            <a:pPr algn="ctr">
              <a:buFontTx/>
              <a:buNone/>
            </a:pPr>
            <a:r>
              <a:rPr lang="en-US" sz="2000" u="sng" dirty="0" smtClean="0">
                <a:cs typeface="Times New Roman" pitchFamily="18" charset="0"/>
              </a:rPr>
              <a:t>Excess of Revenue over Expense</a:t>
            </a:r>
            <a:endParaRPr lang="en-US" sz="2000" u="sng" dirty="0">
              <a:cs typeface="Times New Roman" pitchFamily="18" charset="0"/>
            </a:endParaRPr>
          </a:p>
          <a:p>
            <a:pPr algn="ctr">
              <a:buFontTx/>
              <a:buNone/>
            </a:pPr>
            <a:r>
              <a:rPr lang="en-US" dirty="0">
                <a:cs typeface="Times New Roman" pitchFamily="18" charset="0"/>
              </a:rPr>
              <a:t>Total </a:t>
            </a:r>
            <a:r>
              <a:rPr lang="en-US" dirty="0" smtClean="0">
                <a:cs typeface="Times New Roman" pitchFamily="18" charset="0"/>
              </a:rPr>
              <a:t>Revenue</a:t>
            </a:r>
            <a:endParaRPr lang="en-US" dirty="0">
              <a:cs typeface="Times New Roman" pitchFamily="18" charset="0"/>
            </a:endParaRPr>
          </a:p>
          <a:p>
            <a:pPr marL="0" indent="0">
              <a:buNone/>
            </a:pPr>
            <a:endParaRPr lang="en-US" dirty="0"/>
          </a:p>
        </p:txBody>
      </p:sp>
    </p:spTree>
    <p:extLst>
      <p:ext uri="{BB962C8B-B14F-4D97-AF65-F5344CB8AC3E}">
        <p14:creationId xmlns:p14="http://schemas.microsoft.com/office/powerpoint/2010/main" xmlns="" val="3911995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r>
              <a:rPr lang="en-US" dirty="0" smtClean="0">
                <a:cs typeface="Times New Roman" pitchFamily="18" charset="0"/>
              </a:rPr>
              <a:t>Basic Managerial Accounting</a:t>
            </a:r>
          </a:p>
        </p:txBody>
      </p:sp>
      <p:sp>
        <p:nvSpPr>
          <p:cNvPr id="37891" name="Rectangle 3"/>
          <p:cNvSpPr>
            <a:spLocks noGrp="1" noChangeArrowheads="1"/>
          </p:cNvSpPr>
          <p:nvPr>
            <p:ph type="body" idx="1"/>
          </p:nvPr>
        </p:nvSpPr>
        <p:spPr/>
        <p:txBody>
          <a:bodyPr/>
          <a:lstStyle/>
          <a:p>
            <a:r>
              <a:rPr lang="en-US" sz="2800" dirty="0" smtClean="0"/>
              <a:t>Identifying costs</a:t>
            </a:r>
          </a:p>
          <a:p>
            <a:r>
              <a:rPr lang="en-US" sz="2800" dirty="0" smtClean="0"/>
              <a:t>Management control</a:t>
            </a:r>
          </a:p>
          <a:p>
            <a:r>
              <a:rPr lang="en-US" sz="2800" dirty="0" smtClean="0"/>
              <a:t>Communication</a:t>
            </a:r>
          </a:p>
        </p:txBody>
      </p:sp>
    </p:spTree>
    <p:extLst>
      <p:ext uri="{BB962C8B-B14F-4D97-AF65-F5344CB8AC3E}">
        <p14:creationId xmlns:p14="http://schemas.microsoft.com/office/powerpoint/2010/main" xmlns="" val="2677292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r>
              <a:rPr lang="en-US" dirty="0" smtClean="0">
                <a:cs typeface="Times New Roman" pitchFamily="18" charset="0"/>
              </a:rPr>
              <a:t>Describing Costs</a:t>
            </a:r>
          </a:p>
        </p:txBody>
      </p:sp>
      <p:sp>
        <p:nvSpPr>
          <p:cNvPr id="38915" name="Rectangle 3"/>
          <p:cNvSpPr>
            <a:spLocks noGrp="1" noChangeArrowheads="1"/>
          </p:cNvSpPr>
          <p:nvPr>
            <p:ph type="body" idx="1"/>
          </p:nvPr>
        </p:nvSpPr>
        <p:spPr/>
        <p:txBody>
          <a:bodyPr/>
          <a:lstStyle/>
          <a:p>
            <a:r>
              <a:rPr lang="en-US" sz="2800" dirty="0" smtClean="0">
                <a:cs typeface="Times New Roman" pitchFamily="18" charset="0"/>
              </a:rPr>
              <a:t>Direct costs</a:t>
            </a:r>
          </a:p>
          <a:p>
            <a:r>
              <a:rPr lang="en-US" sz="2800" dirty="0" smtClean="0">
                <a:cs typeface="Times New Roman" pitchFamily="18" charset="0"/>
              </a:rPr>
              <a:t>Indirect costs</a:t>
            </a:r>
          </a:p>
          <a:p>
            <a:r>
              <a:rPr lang="en-US" sz="2800" dirty="0" smtClean="0">
                <a:cs typeface="Times New Roman" pitchFamily="18" charset="0"/>
              </a:rPr>
              <a:t>Fixed costs</a:t>
            </a:r>
          </a:p>
          <a:p>
            <a:r>
              <a:rPr lang="en-US" sz="2800" dirty="0" smtClean="0">
                <a:cs typeface="Times New Roman" pitchFamily="18" charset="0"/>
              </a:rPr>
              <a:t>Variable costs</a:t>
            </a:r>
          </a:p>
          <a:p>
            <a:r>
              <a:rPr lang="en-US" sz="2800" dirty="0" smtClean="0">
                <a:cs typeface="Times New Roman" pitchFamily="18" charset="0"/>
              </a:rPr>
              <a:t>Semi-fixed costs</a:t>
            </a:r>
          </a:p>
        </p:txBody>
      </p:sp>
    </p:spTree>
    <p:extLst>
      <p:ext uri="{BB962C8B-B14F-4D97-AF65-F5344CB8AC3E}">
        <p14:creationId xmlns:p14="http://schemas.microsoft.com/office/powerpoint/2010/main" xmlns="" val="40281619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r>
              <a:rPr lang="en-US" dirty="0" smtClean="0">
                <a:cs typeface="Times New Roman" pitchFamily="18" charset="0"/>
              </a:rPr>
              <a:t>Fixed Costs</a:t>
            </a:r>
          </a:p>
        </p:txBody>
      </p:sp>
      <p:pic>
        <p:nvPicPr>
          <p:cNvPr id="39939" name="Picture 4"/>
          <p:cNvPicPr>
            <a:picLocks noChangeAspect="1" noChangeArrowheads="1"/>
          </p:cNvPicPr>
          <p:nvPr/>
        </p:nvPicPr>
        <p:blipFill>
          <a:blip r:embed="rId3" cstate="print"/>
          <a:srcRect t="2312"/>
          <a:stretch>
            <a:fillRect/>
          </a:stretch>
        </p:blipFill>
        <p:spPr bwMode="auto">
          <a:xfrm>
            <a:off x="1752600" y="1905000"/>
            <a:ext cx="5224463" cy="3221038"/>
          </a:xfrm>
          <a:prstGeom prst="rect">
            <a:avLst/>
          </a:prstGeom>
          <a:noFill/>
          <a:ln w="9525">
            <a:noFill/>
            <a:miter lim="800000"/>
            <a:headEnd/>
            <a:tailEnd/>
          </a:ln>
        </p:spPr>
      </p:pic>
    </p:spTree>
    <p:extLst>
      <p:ext uri="{BB962C8B-B14F-4D97-AF65-F5344CB8AC3E}">
        <p14:creationId xmlns:p14="http://schemas.microsoft.com/office/powerpoint/2010/main" xmlns="" val="4002705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cs typeface="Times New Roman" pitchFamily="18" charset="0"/>
              </a:rPr>
              <a:t>Variable Costs</a:t>
            </a:r>
          </a:p>
        </p:txBody>
      </p:sp>
      <p:pic>
        <p:nvPicPr>
          <p:cNvPr id="40963" name="Picture 4"/>
          <p:cNvPicPr>
            <a:picLocks noChangeAspect="1" noChangeArrowheads="1"/>
          </p:cNvPicPr>
          <p:nvPr/>
        </p:nvPicPr>
        <p:blipFill>
          <a:blip r:embed="rId3" cstate="print"/>
          <a:srcRect/>
          <a:stretch>
            <a:fillRect/>
          </a:stretch>
        </p:blipFill>
        <p:spPr bwMode="auto">
          <a:xfrm>
            <a:off x="1752600" y="1981200"/>
            <a:ext cx="5281613" cy="3313113"/>
          </a:xfrm>
          <a:prstGeom prst="rect">
            <a:avLst/>
          </a:prstGeom>
          <a:noFill/>
          <a:ln w="9525">
            <a:noFill/>
            <a:miter lim="800000"/>
            <a:headEnd/>
            <a:tailEnd/>
          </a:ln>
        </p:spPr>
      </p:pic>
    </p:spTree>
    <p:extLst>
      <p:ext uri="{BB962C8B-B14F-4D97-AF65-F5344CB8AC3E}">
        <p14:creationId xmlns:p14="http://schemas.microsoft.com/office/powerpoint/2010/main" xmlns="" val="1645312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smtClean="0">
                <a:cs typeface="Times New Roman" pitchFamily="18" charset="0"/>
              </a:rPr>
              <a:t>Semi-Fixed Costs</a:t>
            </a:r>
          </a:p>
        </p:txBody>
      </p:sp>
      <p:pic>
        <p:nvPicPr>
          <p:cNvPr id="41987" name="Picture 4"/>
          <p:cNvPicPr>
            <a:picLocks noChangeAspect="1" noChangeArrowheads="1"/>
          </p:cNvPicPr>
          <p:nvPr/>
        </p:nvPicPr>
        <p:blipFill>
          <a:blip r:embed="rId3" cstate="print"/>
          <a:srcRect/>
          <a:stretch>
            <a:fillRect/>
          </a:stretch>
        </p:blipFill>
        <p:spPr bwMode="auto">
          <a:xfrm>
            <a:off x="1784350" y="1981200"/>
            <a:ext cx="5226050" cy="3319463"/>
          </a:xfrm>
          <a:prstGeom prst="rect">
            <a:avLst/>
          </a:prstGeom>
          <a:noFill/>
          <a:ln w="9525">
            <a:noFill/>
            <a:miter lim="800000"/>
            <a:headEnd/>
            <a:tailEnd/>
          </a:ln>
        </p:spPr>
      </p:pic>
    </p:spTree>
    <p:extLst>
      <p:ext uri="{BB962C8B-B14F-4D97-AF65-F5344CB8AC3E}">
        <p14:creationId xmlns:p14="http://schemas.microsoft.com/office/powerpoint/2010/main" xmlns="" val="2885623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dirty="0" smtClean="0">
                <a:cs typeface="Times New Roman" pitchFamily="18" charset="0"/>
              </a:rPr>
              <a:t>Semi-Fixed Costs</a:t>
            </a:r>
          </a:p>
        </p:txBody>
      </p:sp>
      <p:pic>
        <p:nvPicPr>
          <p:cNvPr id="43011" name="Picture 4"/>
          <p:cNvPicPr>
            <a:picLocks noChangeAspect="1" noChangeArrowheads="1"/>
          </p:cNvPicPr>
          <p:nvPr/>
        </p:nvPicPr>
        <p:blipFill>
          <a:blip r:embed="rId3" cstate="print"/>
          <a:srcRect/>
          <a:stretch>
            <a:fillRect/>
          </a:stretch>
        </p:blipFill>
        <p:spPr bwMode="auto">
          <a:xfrm>
            <a:off x="1752600" y="1941513"/>
            <a:ext cx="5424488" cy="3392487"/>
          </a:xfrm>
          <a:prstGeom prst="rect">
            <a:avLst/>
          </a:prstGeom>
          <a:noFill/>
          <a:ln w="9525">
            <a:noFill/>
            <a:miter lim="800000"/>
            <a:headEnd/>
            <a:tailEnd/>
          </a:ln>
        </p:spPr>
      </p:pic>
    </p:spTree>
    <p:extLst>
      <p:ext uri="{BB962C8B-B14F-4D97-AF65-F5344CB8AC3E}">
        <p14:creationId xmlns:p14="http://schemas.microsoft.com/office/powerpoint/2010/main" xmlns="" val="791433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83340"/>
            <a:ext cx="8229600" cy="891129"/>
          </a:xfrm>
        </p:spPr>
        <p:txBody>
          <a:bodyPr>
            <a:normAutofit fontScale="90000"/>
          </a:bodyPr>
          <a:lstStyle/>
          <a:p>
            <a:r>
              <a:rPr lang="en-US" dirty="0" smtClean="0">
                <a:latin typeface="Tahoma" pitchFamily="34" charset="0"/>
                <a:cs typeface="Times New Roman" pitchFamily="18" charset="0"/>
              </a:rPr>
              <a:t>Accounting Concepts and Principles</a:t>
            </a:r>
          </a:p>
        </p:txBody>
      </p:sp>
      <p:pic>
        <p:nvPicPr>
          <p:cNvPr id="7171" name="Picture 3"/>
          <p:cNvPicPr>
            <a:picLocks noChangeAspect="1" noChangeArrowheads="1"/>
          </p:cNvPicPr>
          <p:nvPr/>
        </p:nvPicPr>
        <p:blipFill>
          <a:blip r:embed="rId3" cstate="print"/>
          <a:srcRect t="6989"/>
          <a:stretch>
            <a:fillRect/>
          </a:stretch>
        </p:blipFill>
        <p:spPr bwMode="auto">
          <a:xfrm>
            <a:off x="1690688" y="1474469"/>
            <a:ext cx="5472112" cy="5133975"/>
          </a:xfrm>
          <a:prstGeom prst="rect">
            <a:avLst/>
          </a:prstGeom>
          <a:noFill/>
          <a:ln w="9525">
            <a:noFill/>
            <a:miter lim="800000"/>
            <a:headEnd/>
            <a:tailEnd/>
          </a:ln>
        </p:spPr>
      </p:pic>
    </p:spTree>
    <p:extLst>
      <p:ext uri="{BB962C8B-B14F-4D97-AF65-F5344CB8AC3E}">
        <p14:creationId xmlns:p14="http://schemas.microsoft.com/office/powerpoint/2010/main" xmlns="" val="7222692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r>
              <a:rPr lang="en-US" dirty="0" smtClean="0">
                <a:cs typeface="Times New Roman" pitchFamily="18" charset="0"/>
              </a:rPr>
              <a:t>Cost Reports</a:t>
            </a:r>
          </a:p>
        </p:txBody>
      </p:sp>
      <p:sp>
        <p:nvSpPr>
          <p:cNvPr id="44035" name="Rectangle 3"/>
          <p:cNvSpPr>
            <a:spLocks noGrp="1" noChangeArrowheads="1"/>
          </p:cNvSpPr>
          <p:nvPr>
            <p:ph type="body" idx="1"/>
          </p:nvPr>
        </p:nvSpPr>
        <p:spPr/>
        <p:txBody>
          <a:bodyPr>
            <a:normAutofit/>
          </a:bodyPr>
          <a:lstStyle/>
          <a:p>
            <a:r>
              <a:rPr lang="en-US" sz="2800" dirty="0" smtClean="0">
                <a:cs typeface="Times New Roman" pitchFamily="18" charset="0"/>
              </a:rPr>
              <a:t>Allocation of overhead</a:t>
            </a:r>
          </a:p>
          <a:p>
            <a:pPr lvl="1"/>
            <a:r>
              <a:rPr lang="en-US" dirty="0" smtClean="0">
                <a:cs typeface="Times New Roman" pitchFamily="18" charset="0"/>
              </a:rPr>
              <a:t>Direct method</a:t>
            </a:r>
          </a:p>
          <a:p>
            <a:pPr lvl="1"/>
            <a:r>
              <a:rPr lang="en-US" dirty="0" smtClean="0">
                <a:cs typeface="Times New Roman" pitchFamily="18" charset="0"/>
              </a:rPr>
              <a:t>Step-down allocation</a:t>
            </a:r>
          </a:p>
          <a:p>
            <a:pPr lvl="1"/>
            <a:r>
              <a:rPr lang="en-US" dirty="0" smtClean="0">
                <a:cs typeface="Times New Roman" pitchFamily="18" charset="0"/>
              </a:rPr>
              <a:t>Double distribution</a:t>
            </a:r>
          </a:p>
          <a:p>
            <a:pPr lvl="1"/>
            <a:r>
              <a:rPr lang="en-US" dirty="0" smtClean="0">
                <a:cs typeface="Times New Roman" pitchFamily="18" charset="0"/>
              </a:rPr>
              <a:t>Simultaneous equations</a:t>
            </a:r>
          </a:p>
          <a:p>
            <a:r>
              <a:rPr lang="en-US" sz="2800" dirty="0" smtClean="0">
                <a:cs typeface="Times New Roman" pitchFamily="18" charset="0"/>
              </a:rPr>
              <a:t>Impact of accounts receivable on financial statements</a:t>
            </a:r>
          </a:p>
        </p:txBody>
      </p:sp>
    </p:spTree>
    <p:extLst>
      <p:ext uri="{BB962C8B-B14F-4D97-AF65-F5344CB8AC3E}">
        <p14:creationId xmlns:p14="http://schemas.microsoft.com/office/powerpoint/2010/main" xmlns="" val="2957633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cs typeface="Times New Roman" pitchFamily="18" charset="0"/>
              </a:rPr>
              <a:t>Allocation</a:t>
            </a:r>
          </a:p>
        </p:txBody>
      </p:sp>
      <p:pic>
        <p:nvPicPr>
          <p:cNvPr id="45059" name="Picture 4"/>
          <p:cNvPicPr>
            <a:picLocks noChangeAspect="1" noChangeArrowheads="1"/>
          </p:cNvPicPr>
          <p:nvPr/>
        </p:nvPicPr>
        <p:blipFill>
          <a:blip r:embed="rId3" cstate="print"/>
          <a:srcRect/>
          <a:stretch>
            <a:fillRect/>
          </a:stretch>
        </p:blipFill>
        <p:spPr bwMode="auto">
          <a:xfrm>
            <a:off x="381000" y="1914525"/>
            <a:ext cx="8420100" cy="3419475"/>
          </a:xfrm>
          <a:prstGeom prst="rect">
            <a:avLst/>
          </a:prstGeom>
          <a:noFill/>
          <a:ln w="9525">
            <a:noFill/>
            <a:miter lim="800000"/>
            <a:headEnd/>
            <a:tailEnd/>
          </a:ln>
        </p:spPr>
      </p:pic>
    </p:spTree>
    <p:extLst>
      <p:ext uri="{BB962C8B-B14F-4D97-AF65-F5344CB8AC3E}">
        <p14:creationId xmlns:p14="http://schemas.microsoft.com/office/powerpoint/2010/main" xmlns="" val="918184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a:bodyPr>
          <a:lstStyle/>
          <a:p>
            <a:r>
              <a:rPr lang="en-US" dirty="0" smtClean="0">
                <a:cs typeface="Times New Roman" pitchFamily="18" charset="0"/>
              </a:rPr>
              <a:t>Internal Controls</a:t>
            </a:r>
          </a:p>
        </p:txBody>
      </p:sp>
      <p:sp>
        <p:nvSpPr>
          <p:cNvPr id="46083" name="Rectangle 3"/>
          <p:cNvSpPr>
            <a:spLocks noGrp="1" noChangeArrowheads="1"/>
          </p:cNvSpPr>
          <p:nvPr>
            <p:ph type="body" idx="1"/>
          </p:nvPr>
        </p:nvSpPr>
        <p:spPr/>
        <p:txBody>
          <a:bodyPr/>
          <a:lstStyle/>
          <a:p>
            <a:r>
              <a:rPr lang="en-US" sz="2800" dirty="0" smtClean="0">
                <a:cs typeface="Times New Roman" pitchFamily="18" charset="0"/>
              </a:rPr>
              <a:t>Preventive	</a:t>
            </a:r>
          </a:p>
          <a:p>
            <a:r>
              <a:rPr lang="en-US" sz="2800" dirty="0" smtClean="0">
                <a:cs typeface="Times New Roman" pitchFamily="18" charset="0"/>
              </a:rPr>
              <a:t>Detective</a:t>
            </a:r>
          </a:p>
          <a:p>
            <a:r>
              <a:rPr lang="en-US" sz="2800" dirty="0" smtClean="0">
                <a:cs typeface="Times New Roman" pitchFamily="18" charset="0"/>
              </a:rPr>
              <a:t>Corrective</a:t>
            </a:r>
            <a:endParaRPr lang="en-US" sz="2800" b="1" dirty="0" smtClean="0">
              <a:cs typeface="Times New Roman" pitchFamily="18" charset="0"/>
            </a:endParaRPr>
          </a:p>
        </p:txBody>
      </p:sp>
    </p:spTree>
    <p:extLst>
      <p:ext uri="{BB962C8B-B14F-4D97-AF65-F5344CB8AC3E}">
        <p14:creationId xmlns:p14="http://schemas.microsoft.com/office/powerpoint/2010/main" xmlns="" val="3451821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dirty="0" smtClean="0">
                <a:cs typeface="Times New Roman" pitchFamily="18" charset="0"/>
              </a:rPr>
              <a:t>Budgets</a:t>
            </a:r>
          </a:p>
        </p:txBody>
      </p:sp>
      <p:sp>
        <p:nvSpPr>
          <p:cNvPr id="47107" name="Rectangle 3"/>
          <p:cNvSpPr>
            <a:spLocks noGrp="1" noChangeArrowheads="1"/>
          </p:cNvSpPr>
          <p:nvPr>
            <p:ph type="body" idx="1"/>
          </p:nvPr>
        </p:nvSpPr>
        <p:spPr/>
        <p:txBody>
          <a:bodyPr>
            <a:normAutofit/>
          </a:bodyPr>
          <a:lstStyle/>
          <a:p>
            <a:r>
              <a:rPr lang="en-US" sz="2800" dirty="0" smtClean="0">
                <a:cs typeface="Times New Roman" pitchFamily="18" charset="0"/>
              </a:rPr>
              <a:t>Types of budgets</a:t>
            </a:r>
          </a:p>
          <a:p>
            <a:pPr lvl="1"/>
            <a:r>
              <a:rPr lang="en-US" dirty="0" smtClean="0">
                <a:cs typeface="Times New Roman" pitchFamily="18" charset="0"/>
              </a:rPr>
              <a:t>Fixed</a:t>
            </a:r>
          </a:p>
          <a:p>
            <a:pPr lvl="1"/>
            <a:r>
              <a:rPr lang="en-US" dirty="0" smtClean="0">
                <a:cs typeface="Times New Roman" pitchFamily="18" charset="0"/>
              </a:rPr>
              <a:t>Flexible</a:t>
            </a:r>
          </a:p>
          <a:p>
            <a:pPr lvl="1"/>
            <a:r>
              <a:rPr lang="en-US" dirty="0" smtClean="0">
                <a:cs typeface="Times New Roman" pitchFamily="18" charset="0"/>
              </a:rPr>
              <a:t>Activity-based</a:t>
            </a:r>
          </a:p>
          <a:p>
            <a:pPr lvl="1"/>
            <a:r>
              <a:rPr lang="en-US" dirty="0" smtClean="0">
                <a:cs typeface="Times New Roman" pitchFamily="18" charset="0"/>
              </a:rPr>
              <a:t>Zero-based</a:t>
            </a:r>
          </a:p>
        </p:txBody>
      </p:sp>
    </p:spTree>
    <p:extLst>
      <p:ext uri="{BB962C8B-B14F-4D97-AF65-F5344CB8AC3E}">
        <p14:creationId xmlns:p14="http://schemas.microsoft.com/office/powerpoint/2010/main" xmlns="" val="26575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en-US" dirty="0" smtClean="0">
                <a:cs typeface="Times New Roman" pitchFamily="18" charset="0"/>
              </a:rPr>
              <a:t>Operational Budgets</a:t>
            </a:r>
          </a:p>
        </p:txBody>
      </p:sp>
      <p:sp>
        <p:nvSpPr>
          <p:cNvPr id="48131" name="Rectangle 3"/>
          <p:cNvSpPr>
            <a:spLocks noGrp="1" noChangeArrowheads="1"/>
          </p:cNvSpPr>
          <p:nvPr>
            <p:ph type="body" idx="1"/>
          </p:nvPr>
        </p:nvSpPr>
        <p:spPr/>
        <p:txBody>
          <a:bodyPr>
            <a:normAutofit/>
          </a:bodyPr>
          <a:lstStyle/>
          <a:p>
            <a:r>
              <a:rPr lang="en-US" sz="2800" dirty="0" smtClean="0">
                <a:cs typeface="Times New Roman" pitchFamily="18" charset="0"/>
              </a:rPr>
              <a:t>Budget cycle</a:t>
            </a:r>
          </a:p>
          <a:p>
            <a:pPr lvl="1"/>
            <a:r>
              <a:rPr lang="en-US" dirty="0" smtClean="0">
                <a:cs typeface="Times New Roman" pitchFamily="18" charset="0"/>
              </a:rPr>
              <a:t>Fiscal period</a:t>
            </a:r>
          </a:p>
          <a:p>
            <a:pPr lvl="1"/>
            <a:r>
              <a:rPr lang="en-US" dirty="0" smtClean="0">
                <a:cs typeface="Times New Roman" pitchFamily="18" charset="0"/>
              </a:rPr>
              <a:t>Interim periods</a:t>
            </a:r>
          </a:p>
          <a:p>
            <a:r>
              <a:rPr lang="en-US" sz="2800" dirty="0" smtClean="0">
                <a:cs typeface="Times New Roman" pitchFamily="18" charset="0"/>
              </a:rPr>
              <a:t>Budget components</a:t>
            </a:r>
          </a:p>
          <a:p>
            <a:pPr lvl="1"/>
            <a:r>
              <a:rPr lang="en-US" dirty="0" smtClean="0">
                <a:cs typeface="Times New Roman" pitchFamily="18" charset="0"/>
              </a:rPr>
              <a:t>Revenues</a:t>
            </a:r>
          </a:p>
          <a:p>
            <a:pPr lvl="1"/>
            <a:r>
              <a:rPr lang="en-US" dirty="0" smtClean="0">
                <a:cs typeface="Times New Roman" pitchFamily="18" charset="0"/>
              </a:rPr>
              <a:t>Expenses</a:t>
            </a:r>
          </a:p>
        </p:txBody>
      </p:sp>
    </p:spTree>
    <p:extLst>
      <p:ext uri="{BB962C8B-B14F-4D97-AF65-F5344CB8AC3E}">
        <p14:creationId xmlns:p14="http://schemas.microsoft.com/office/powerpoint/2010/main" xmlns="" val="32971488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Autofit/>
          </a:bodyPr>
          <a:lstStyle/>
          <a:p>
            <a:r>
              <a:rPr lang="en-US" sz="4000" dirty="0" smtClean="0">
                <a:cs typeface="Times New Roman" pitchFamily="18" charset="0"/>
              </a:rPr>
              <a:t>Management of the Operating Budget</a:t>
            </a:r>
          </a:p>
        </p:txBody>
      </p:sp>
      <p:pic>
        <p:nvPicPr>
          <p:cNvPr id="49155" name="Picture 4"/>
          <p:cNvPicPr>
            <a:picLocks noChangeAspect="1" noChangeArrowheads="1"/>
          </p:cNvPicPr>
          <p:nvPr/>
        </p:nvPicPr>
        <p:blipFill>
          <a:blip r:embed="rId3" cstate="print"/>
          <a:srcRect/>
          <a:stretch>
            <a:fillRect/>
          </a:stretch>
        </p:blipFill>
        <p:spPr bwMode="auto">
          <a:xfrm>
            <a:off x="209550" y="2209800"/>
            <a:ext cx="8724900" cy="2438400"/>
          </a:xfrm>
          <a:prstGeom prst="rect">
            <a:avLst/>
          </a:prstGeom>
          <a:noFill/>
          <a:ln w="9525">
            <a:noFill/>
            <a:miter lim="800000"/>
            <a:headEnd/>
            <a:tailEnd/>
          </a:ln>
        </p:spPr>
      </p:pic>
    </p:spTree>
    <p:extLst>
      <p:ext uri="{BB962C8B-B14F-4D97-AF65-F5344CB8AC3E}">
        <p14:creationId xmlns:p14="http://schemas.microsoft.com/office/powerpoint/2010/main" xmlns="" val="1541612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Autofit/>
          </a:bodyPr>
          <a:lstStyle/>
          <a:p>
            <a:r>
              <a:rPr lang="en-US" sz="2800" dirty="0" smtClean="0">
                <a:cs typeface="Times New Roman" pitchFamily="18" charset="0"/>
              </a:rPr>
              <a:t>Identification of Variances	Explanation of Variances</a:t>
            </a:r>
          </a:p>
        </p:txBody>
      </p:sp>
      <p:sp>
        <p:nvSpPr>
          <p:cNvPr id="50179" name="Rectangle 3"/>
          <p:cNvSpPr>
            <a:spLocks noGrp="1" noChangeArrowheads="1"/>
          </p:cNvSpPr>
          <p:nvPr>
            <p:ph sz="half" idx="1"/>
          </p:nvPr>
        </p:nvSpPr>
        <p:spPr/>
        <p:txBody>
          <a:bodyPr>
            <a:normAutofit/>
          </a:bodyPr>
          <a:lstStyle/>
          <a:p>
            <a:r>
              <a:rPr lang="en-US" sz="2800" dirty="0" smtClean="0">
                <a:cs typeface="Times New Roman" pitchFamily="18" charset="0"/>
              </a:rPr>
              <a:t>Timing </a:t>
            </a:r>
          </a:p>
          <a:p>
            <a:r>
              <a:rPr lang="en-US" sz="2800" dirty="0" smtClean="0">
                <a:cs typeface="Times New Roman" pitchFamily="18" charset="0"/>
              </a:rPr>
              <a:t>Permanent</a:t>
            </a:r>
          </a:p>
          <a:p>
            <a:r>
              <a:rPr lang="en-US" sz="2800" dirty="0" smtClean="0">
                <a:cs typeface="Times New Roman" pitchFamily="18" charset="0"/>
              </a:rPr>
              <a:t>Temporary</a:t>
            </a:r>
          </a:p>
          <a:p>
            <a:r>
              <a:rPr lang="en-US" sz="2800" dirty="0" smtClean="0">
                <a:cs typeface="Times New Roman" pitchFamily="18" charset="0"/>
              </a:rPr>
              <a:t>Impact </a:t>
            </a:r>
          </a:p>
          <a:p>
            <a:r>
              <a:rPr lang="en-US" sz="2800" dirty="0" smtClean="0">
                <a:cs typeface="Times New Roman" pitchFamily="18" charset="0"/>
              </a:rPr>
              <a:t>Favorable</a:t>
            </a:r>
          </a:p>
          <a:p>
            <a:r>
              <a:rPr lang="en-US" sz="2800" dirty="0" smtClean="0">
                <a:cs typeface="Times New Roman" pitchFamily="18" charset="0"/>
              </a:rPr>
              <a:t>Unfavorable</a:t>
            </a:r>
          </a:p>
        </p:txBody>
      </p:sp>
      <p:sp>
        <p:nvSpPr>
          <p:cNvPr id="5" name="Content Placeholder 4"/>
          <p:cNvSpPr>
            <a:spLocks noGrp="1"/>
          </p:cNvSpPr>
          <p:nvPr>
            <p:ph sz="half" idx="2"/>
          </p:nvPr>
        </p:nvSpPr>
        <p:spPr/>
        <p:txBody>
          <a:bodyPr>
            <a:normAutofit/>
          </a:bodyPr>
          <a:lstStyle/>
          <a:p>
            <a:r>
              <a:rPr lang="en-US" dirty="0" smtClean="0">
                <a:ea typeface="Tahoma" panose="020B0604030504040204" pitchFamily="34" charset="0"/>
                <a:cs typeface="Tahoma" panose="020B0604030504040204" pitchFamily="34" charset="0"/>
              </a:rPr>
              <a:t>Amount</a:t>
            </a:r>
          </a:p>
          <a:p>
            <a:r>
              <a:rPr lang="en-US" dirty="0" smtClean="0">
                <a:ea typeface="Tahoma" panose="020B0604030504040204" pitchFamily="34" charset="0"/>
                <a:cs typeface="Tahoma" panose="020B0604030504040204" pitchFamily="34" charset="0"/>
              </a:rPr>
              <a:t>Cause</a:t>
            </a:r>
          </a:p>
          <a:p>
            <a:r>
              <a:rPr lang="en-US" dirty="0" smtClean="0">
                <a:ea typeface="Tahoma" panose="020B0604030504040204" pitchFamily="34" charset="0"/>
                <a:cs typeface="Tahoma" panose="020B0604030504040204" pitchFamily="34" charset="0"/>
              </a:rPr>
              <a:t>Circumstances</a:t>
            </a:r>
            <a:endParaRPr lang="en-U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6750365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a:bodyPr>
          <a:lstStyle/>
          <a:p>
            <a:r>
              <a:rPr lang="en-US" dirty="0" smtClean="0">
                <a:cs typeface="Times New Roman" pitchFamily="18" charset="0"/>
              </a:rPr>
              <a:t>Explanation of Variances</a:t>
            </a:r>
          </a:p>
        </p:txBody>
      </p:sp>
      <p:sp>
        <p:nvSpPr>
          <p:cNvPr id="51203" name="Rectangle 3"/>
          <p:cNvSpPr>
            <a:spLocks noGrp="1" noChangeArrowheads="1"/>
          </p:cNvSpPr>
          <p:nvPr>
            <p:ph type="body" idx="1"/>
          </p:nvPr>
        </p:nvSpPr>
        <p:spPr/>
        <p:txBody>
          <a:bodyPr/>
          <a:lstStyle/>
          <a:p>
            <a:r>
              <a:rPr lang="en-US" sz="2800" dirty="0" smtClean="0">
                <a:cs typeface="Times New Roman" pitchFamily="18" charset="0"/>
              </a:rPr>
              <a:t>Amount</a:t>
            </a:r>
          </a:p>
          <a:p>
            <a:r>
              <a:rPr lang="en-US" sz="2800" dirty="0" smtClean="0">
                <a:cs typeface="Times New Roman" pitchFamily="18" charset="0"/>
              </a:rPr>
              <a:t>Cause</a:t>
            </a:r>
          </a:p>
          <a:p>
            <a:r>
              <a:rPr lang="en-US" sz="2800" dirty="0" smtClean="0">
                <a:cs typeface="Times New Roman" pitchFamily="18" charset="0"/>
              </a:rPr>
              <a:t>Circumstances</a:t>
            </a:r>
          </a:p>
        </p:txBody>
      </p:sp>
    </p:spTree>
    <p:extLst>
      <p:ext uri="{BB962C8B-B14F-4D97-AF65-F5344CB8AC3E}">
        <p14:creationId xmlns:p14="http://schemas.microsoft.com/office/powerpoint/2010/main" xmlns="" val="35018708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r>
              <a:rPr lang="en-US" dirty="0" smtClean="0">
                <a:cs typeface="Times New Roman" pitchFamily="18" charset="0"/>
              </a:rPr>
              <a:t>Capital Budget</a:t>
            </a:r>
          </a:p>
        </p:txBody>
      </p:sp>
      <p:sp>
        <p:nvSpPr>
          <p:cNvPr id="52227" name="Rectangle 3"/>
          <p:cNvSpPr>
            <a:spLocks noGrp="1" noChangeArrowheads="1"/>
          </p:cNvSpPr>
          <p:nvPr>
            <p:ph type="body" idx="1"/>
          </p:nvPr>
        </p:nvSpPr>
        <p:spPr/>
        <p:txBody>
          <a:bodyPr/>
          <a:lstStyle/>
          <a:p>
            <a:r>
              <a:rPr lang="en-US" sz="2800" dirty="0" smtClean="0">
                <a:cs typeface="Times New Roman" pitchFamily="18" charset="0"/>
              </a:rPr>
              <a:t>Large-dollar purchases</a:t>
            </a:r>
          </a:p>
          <a:p>
            <a:r>
              <a:rPr lang="en-US" sz="2800" dirty="0" smtClean="0">
                <a:cs typeface="Times New Roman" pitchFamily="18" charset="0"/>
              </a:rPr>
              <a:t>Acquisitions</a:t>
            </a:r>
          </a:p>
          <a:p>
            <a:r>
              <a:rPr lang="en-US" sz="2800" dirty="0" smtClean="0">
                <a:cs typeface="Times New Roman" pitchFamily="18" charset="0"/>
              </a:rPr>
              <a:t>Cost-benefit analysis</a:t>
            </a:r>
          </a:p>
          <a:p>
            <a:r>
              <a:rPr lang="en-US" sz="2800" dirty="0" smtClean="0">
                <a:cs typeface="Times New Roman" pitchFamily="18" charset="0"/>
              </a:rPr>
              <a:t>Depreciation</a:t>
            </a:r>
          </a:p>
        </p:txBody>
      </p:sp>
    </p:spTree>
    <p:extLst>
      <p:ext uri="{BB962C8B-B14F-4D97-AF65-F5344CB8AC3E}">
        <p14:creationId xmlns:p14="http://schemas.microsoft.com/office/powerpoint/2010/main" xmlns="" val="18954646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04800" y="203200"/>
            <a:ext cx="8610600" cy="1143000"/>
          </a:xfrm>
        </p:spPr>
        <p:txBody>
          <a:bodyPr>
            <a:normAutofit/>
          </a:bodyPr>
          <a:lstStyle/>
          <a:p>
            <a:r>
              <a:rPr lang="en-US" sz="4000" dirty="0" smtClean="0">
                <a:cs typeface="Times New Roman" pitchFamily="18" charset="0"/>
              </a:rPr>
              <a:t>Depreciation</a:t>
            </a:r>
          </a:p>
        </p:txBody>
      </p:sp>
      <p:pic>
        <p:nvPicPr>
          <p:cNvPr id="53251" name="Picture 4"/>
          <p:cNvPicPr>
            <a:picLocks noChangeAspect="1" noChangeArrowheads="1"/>
          </p:cNvPicPr>
          <p:nvPr/>
        </p:nvPicPr>
        <p:blipFill>
          <a:blip r:embed="rId3" cstate="print"/>
          <a:srcRect/>
          <a:stretch>
            <a:fillRect/>
          </a:stretch>
        </p:blipFill>
        <p:spPr bwMode="auto">
          <a:xfrm>
            <a:off x="762000" y="1066800"/>
            <a:ext cx="7505700" cy="5276850"/>
          </a:xfrm>
          <a:prstGeom prst="rect">
            <a:avLst/>
          </a:prstGeom>
          <a:noFill/>
          <a:ln w="9525">
            <a:noFill/>
            <a:miter lim="800000"/>
            <a:headEnd/>
            <a:tailEnd/>
          </a:ln>
        </p:spPr>
      </p:pic>
    </p:spTree>
    <p:extLst>
      <p:ext uri="{BB962C8B-B14F-4D97-AF65-F5344CB8AC3E}">
        <p14:creationId xmlns:p14="http://schemas.microsoft.com/office/powerpoint/2010/main" xmlns="" val="350683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en-US" dirty="0" smtClean="0">
                <a:cs typeface="Times New Roman" pitchFamily="18" charset="0"/>
              </a:rPr>
              <a:t>Authorities</a:t>
            </a:r>
          </a:p>
        </p:txBody>
      </p:sp>
      <p:sp>
        <p:nvSpPr>
          <p:cNvPr id="8195" name="Rectangle 3"/>
          <p:cNvSpPr>
            <a:spLocks noGrp="1" noChangeArrowheads="1"/>
          </p:cNvSpPr>
          <p:nvPr>
            <p:ph type="body" idx="1"/>
          </p:nvPr>
        </p:nvSpPr>
        <p:spPr>
          <a:xfrm>
            <a:off x="457200" y="1787433"/>
            <a:ext cx="8229600" cy="4091304"/>
          </a:xfrm>
        </p:spPr>
        <p:txBody>
          <a:bodyPr/>
          <a:lstStyle/>
          <a:p>
            <a:r>
              <a:rPr lang="en-US" sz="2800" dirty="0" smtClean="0">
                <a:cs typeface="Times New Roman" pitchFamily="18" charset="0"/>
              </a:rPr>
              <a:t>Financial Accounting Standards Board (FASB)</a:t>
            </a:r>
          </a:p>
          <a:p>
            <a:r>
              <a:rPr lang="en-US" sz="2800" dirty="0" smtClean="0">
                <a:cs typeface="Times New Roman" pitchFamily="18" charset="0"/>
              </a:rPr>
              <a:t>Securities and Exchange Commission (SEC)</a:t>
            </a:r>
          </a:p>
          <a:p>
            <a:r>
              <a:rPr lang="en-US" sz="2800" dirty="0" smtClean="0">
                <a:cs typeface="Times New Roman" pitchFamily="18" charset="0"/>
              </a:rPr>
              <a:t>Internal Revenue Service (IRS)</a:t>
            </a:r>
          </a:p>
          <a:p>
            <a:r>
              <a:rPr lang="en-US" sz="2800" dirty="0" smtClean="0">
                <a:cs typeface="Times New Roman" pitchFamily="18" charset="0"/>
              </a:rPr>
              <a:t>Public Company Accounting Oversight Board (PCAOB)</a:t>
            </a:r>
          </a:p>
          <a:p>
            <a:r>
              <a:rPr lang="en-US" sz="2800" dirty="0" smtClean="0">
                <a:cs typeface="Times New Roman" pitchFamily="18" charset="0"/>
              </a:rPr>
              <a:t>Centers for Medicare and Medicaid Services (CMS)</a:t>
            </a:r>
          </a:p>
        </p:txBody>
      </p:sp>
    </p:spTree>
    <p:extLst>
      <p:ext uri="{BB962C8B-B14F-4D97-AF65-F5344CB8AC3E}">
        <p14:creationId xmlns:p14="http://schemas.microsoft.com/office/powerpoint/2010/main" xmlns="" val="19570506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5" name="Picture 4"/>
          <p:cNvPicPr>
            <a:picLocks noChangeAspect="1" noChangeArrowheads="1"/>
          </p:cNvPicPr>
          <p:nvPr/>
        </p:nvPicPr>
        <p:blipFill>
          <a:blip r:embed="rId3" cstate="print"/>
          <a:srcRect/>
          <a:stretch>
            <a:fillRect/>
          </a:stretch>
        </p:blipFill>
        <p:spPr bwMode="auto">
          <a:xfrm>
            <a:off x="1085850" y="469900"/>
            <a:ext cx="7169150" cy="6286500"/>
          </a:xfrm>
          <a:prstGeom prst="rect">
            <a:avLst/>
          </a:prstGeom>
          <a:noFill/>
          <a:ln w="9525">
            <a:noFill/>
            <a:miter lim="800000"/>
            <a:headEnd/>
            <a:tailEnd/>
          </a:ln>
        </p:spPr>
      </p:pic>
    </p:spTree>
    <p:extLst>
      <p:ext uri="{BB962C8B-B14F-4D97-AF65-F5344CB8AC3E}">
        <p14:creationId xmlns:p14="http://schemas.microsoft.com/office/powerpoint/2010/main" xmlns="" val="3510995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fontScale="90000"/>
          </a:bodyPr>
          <a:lstStyle/>
          <a:p>
            <a:r>
              <a:rPr lang="en-US" sz="4000" dirty="0" smtClean="0">
                <a:cs typeface="Times New Roman" pitchFamily="18" charset="0"/>
              </a:rPr>
              <a:t>Capital </a:t>
            </a:r>
            <a:r>
              <a:rPr lang="en-US" sz="4000" dirty="0">
                <a:cs typeface="Times New Roman" pitchFamily="18" charset="0"/>
              </a:rPr>
              <a:t>Projects			Cost Justification</a:t>
            </a:r>
            <a:endParaRPr lang="en-US" sz="4000" dirty="0" smtClean="0">
              <a:cs typeface="Times New Roman" pitchFamily="18" charset="0"/>
            </a:endParaRPr>
          </a:p>
        </p:txBody>
      </p:sp>
      <p:sp>
        <p:nvSpPr>
          <p:cNvPr id="55299" name="Rectangle 3"/>
          <p:cNvSpPr>
            <a:spLocks noGrp="1" noChangeArrowheads="1"/>
          </p:cNvSpPr>
          <p:nvPr>
            <p:ph sz="half" idx="1"/>
          </p:nvPr>
        </p:nvSpPr>
        <p:spPr/>
        <p:txBody>
          <a:bodyPr/>
          <a:lstStyle/>
          <a:p>
            <a:r>
              <a:rPr lang="en-US" sz="2800" dirty="0" smtClean="0">
                <a:cs typeface="Times New Roman" pitchFamily="18" charset="0"/>
              </a:rPr>
              <a:t>Replacement</a:t>
            </a:r>
          </a:p>
          <a:p>
            <a:r>
              <a:rPr lang="en-US" sz="2800" dirty="0" smtClean="0">
                <a:cs typeface="Times New Roman" pitchFamily="18" charset="0"/>
              </a:rPr>
              <a:t>Expansion</a:t>
            </a:r>
          </a:p>
          <a:p>
            <a:r>
              <a:rPr lang="en-US" sz="2800" dirty="0" smtClean="0">
                <a:cs typeface="Times New Roman" pitchFamily="18" charset="0"/>
              </a:rPr>
              <a:t>Mission</a:t>
            </a:r>
          </a:p>
          <a:p>
            <a:r>
              <a:rPr lang="en-US" sz="2800" dirty="0" smtClean="0">
                <a:cs typeface="Times New Roman" pitchFamily="18" charset="0"/>
              </a:rPr>
              <a:t>Profitability</a:t>
            </a:r>
          </a:p>
        </p:txBody>
      </p:sp>
      <p:sp>
        <p:nvSpPr>
          <p:cNvPr id="2" name="Content Placeholder 1"/>
          <p:cNvSpPr>
            <a:spLocks noGrp="1"/>
          </p:cNvSpPr>
          <p:nvPr>
            <p:ph sz="half" idx="2"/>
          </p:nvPr>
        </p:nvSpPr>
        <p:spPr/>
        <p:txBody>
          <a:bodyPr/>
          <a:lstStyle/>
          <a:p>
            <a:r>
              <a:rPr lang="en-US" dirty="0">
                <a:cs typeface="Times New Roman" pitchFamily="18" charset="0"/>
              </a:rPr>
              <a:t>Payback period</a:t>
            </a:r>
          </a:p>
          <a:p>
            <a:r>
              <a:rPr lang="en-US" dirty="0">
                <a:cs typeface="Times New Roman" pitchFamily="18" charset="0"/>
              </a:rPr>
              <a:t>Accounting rate of return</a:t>
            </a:r>
          </a:p>
          <a:p>
            <a:r>
              <a:rPr lang="en-US" dirty="0">
                <a:cs typeface="Times New Roman" pitchFamily="18" charset="0"/>
              </a:rPr>
              <a:t>Return on investment</a:t>
            </a:r>
          </a:p>
          <a:p>
            <a:r>
              <a:rPr lang="en-US" dirty="0">
                <a:cs typeface="Times New Roman" pitchFamily="18" charset="0"/>
              </a:rPr>
              <a:t>Net present value</a:t>
            </a:r>
          </a:p>
          <a:p>
            <a:r>
              <a:rPr lang="en-US" dirty="0">
                <a:cs typeface="Times New Roman" pitchFamily="18" charset="0"/>
              </a:rPr>
              <a:t>Internal rate of return</a:t>
            </a:r>
          </a:p>
          <a:p>
            <a:r>
              <a:rPr lang="en-US" dirty="0">
                <a:cs typeface="Times New Roman" pitchFamily="18" charset="0"/>
              </a:rPr>
              <a:t>Profitability index</a:t>
            </a:r>
          </a:p>
          <a:p>
            <a:endParaRPr lang="en-US" dirty="0"/>
          </a:p>
        </p:txBody>
      </p:sp>
    </p:spTree>
    <p:extLst>
      <p:ext uri="{BB962C8B-B14F-4D97-AF65-F5344CB8AC3E}">
        <p14:creationId xmlns:p14="http://schemas.microsoft.com/office/powerpoint/2010/main" xmlns="" val="17809422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a:bodyPr>
          <a:lstStyle/>
          <a:p>
            <a:r>
              <a:rPr lang="en-US" dirty="0" smtClean="0">
                <a:cs typeface="Times New Roman" pitchFamily="18" charset="0"/>
              </a:rPr>
              <a:t>Payback Period</a:t>
            </a:r>
          </a:p>
        </p:txBody>
      </p:sp>
      <p:sp>
        <p:nvSpPr>
          <p:cNvPr id="57347" name="Rectangle 3"/>
          <p:cNvSpPr>
            <a:spLocks noGrp="1" noChangeArrowheads="1"/>
          </p:cNvSpPr>
          <p:nvPr>
            <p:ph type="body" idx="1"/>
          </p:nvPr>
        </p:nvSpPr>
        <p:spPr>
          <a:xfrm>
            <a:off x="647700" y="1450659"/>
            <a:ext cx="8229600" cy="4091304"/>
          </a:xfrm>
        </p:spPr>
        <p:txBody>
          <a:bodyPr/>
          <a:lstStyle/>
          <a:p>
            <a:pPr>
              <a:buFontTx/>
              <a:buNone/>
            </a:pPr>
            <a:endParaRPr lang="en-US" dirty="0" smtClean="0"/>
          </a:p>
          <a:p>
            <a:pPr>
              <a:buFontTx/>
              <a:buNone/>
            </a:pPr>
            <a:r>
              <a:rPr lang="en-US" sz="2800" dirty="0" smtClean="0"/>
              <a:t>Investment: $100,000</a:t>
            </a:r>
          </a:p>
          <a:p>
            <a:pPr>
              <a:buFontTx/>
              <a:buNone/>
            </a:pPr>
            <a:r>
              <a:rPr lang="en-US" sz="2800" dirty="0" smtClean="0"/>
              <a:t>Cash In: $50,000 per year</a:t>
            </a:r>
          </a:p>
          <a:p>
            <a:pPr>
              <a:buFontTx/>
              <a:buNone/>
            </a:pPr>
            <a:r>
              <a:rPr lang="en-US" sz="2800" dirty="0" smtClean="0"/>
              <a:t>Payback Period: 2 years (100,000 / 50,000)</a:t>
            </a:r>
          </a:p>
          <a:p>
            <a:endParaRPr lang="en-US" dirty="0" smtClean="0"/>
          </a:p>
        </p:txBody>
      </p:sp>
    </p:spTree>
    <p:extLst>
      <p:ext uri="{BB962C8B-B14F-4D97-AF65-F5344CB8AC3E}">
        <p14:creationId xmlns:p14="http://schemas.microsoft.com/office/powerpoint/2010/main" xmlns="" val="4219715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r>
              <a:rPr lang="en-US" dirty="0" smtClean="0">
                <a:cs typeface="Times New Roman" pitchFamily="18" charset="0"/>
              </a:rPr>
              <a:t>Accounting Rate of Return</a:t>
            </a:r>
          </a:p>
        </p:txBody>
      </p:sp>
      <p:sp>
        <p:nvSpPr>
          <p:cNvPr id="58371" name="Rectangle 3"/>
          <p:cNvSpPr>
            <a:spLocks noGrp="1" noChangeArrowheads="1"/>
          </p:cNvSpPr>
          <p:nvPr>
            <p:ph type="body" idx="1"/>
          </p:nvPr>
        </p:nvSpPr>
        <p:spPr>
          <a:xfrm>
            <a:off x="457200" y="1592803"/>
            <a:ext cx="8364511" cy="4091304"/>
          </a:xfrm>
        </p:spPr>
        <p:txBody>
          <a:bodyPr/>
          <a:lstStyle/>
          <a:p>
            <a:pPr>
              <a:buFontTx/>
              <a:buNone/>
            </a:pPr>
            <a:endParaRPr lang="en-US" sz="2400" dirty="0" smtClean="0"/>
          </a:p>
          <a:p>
            <a:pPr>
              <a:buFontTx/>
              <a:buNone/>
            </a:pPr>
            <a:endParaRPr lang="en-US" sz="2400" dirty="0" smtClean="0"/>
          </a:p>
          <a:p>
            <a:pPr>
              <a:buFontTx/>
              <a:buNone/>
            </a:pPr>
            <a:r>
              <a:rPr lang="en-US" sz="2800" dirty="0" smtClean="0"/>
              <a:t>Investment: $100,000</a:t>
            </a:r>
          </a:p>
          <a:p>
            <a:pPr>
              <a:buFontTx/>
              <a:buNone/>
            </a:pPr>
            <a:r>
              <a:rPr lang="en-US" sz="2800" dirty="0" smtClean="0"/>
              <a:t>Straight Line Depreciation over 5 years: $20,000 per year</a:t>
            </a:r>
          </a:p>
          <a:p>
            <a:pPr>
              <a:buFontTx/>
              <a:buNone/>
            </a:pPr>
            <a:r>
              <a:rPr lang="en-US" sz="2800" dirty="0" smtClean="0"/>
              <a:t>Cash In: $50,000 per year</a:t>
            </a:r>
          </a:p>
          <a:p>
            <a:pPr>
              <a:buFontTx/>
              <a:buNone/>
            </a:pPr>
            <a:r>
              <a:rPr lang="en-US" sz="2800" dirty="0" smtClean="0"/>
              <a:t>ARR: 30% [(50,000 – 20,000) / 100,000]</a:t>
            </a:r>
          </a:p>
          <a:p>
            <a:pPr>
              <a:buFontTx/>
              <a:buNone/>
            </a:pPr>
            <a:endParaRPr lang="en-US" sz="2400" dirty="0" smtClean="0"/>
          </a:p>
        </p:txBody>
      </p:sp>
    </p:spTree>
    <p:extLst>
      <p:ext uri="{BB962C8B-B14F-4D97-AF65-F5344CB8AC3E}">
        <p14:creationId xmlns:p14="http://schemas.microsoft.com/office/powerpoint/2010/main" xmlns="" val="27843169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r>
              <a:rPr lang="en-US" dirty="0" smtClean="0">
                <a:cs typeface="Times New Roman" pitchFamily="18" charset="0"/>
              </a:rPr>
              <a:t>Return on Investment</a:t>
            </a:r>
          </a:p>
        </p:txBody>
      </p:sp>
      <p:sp>
        <p:nvSpPr>
          <p:cNvPr id="59395" name="Rectangle 3"/>
          <p:cNvSpPr>
            <a:spLocks noGrp="1" noChangeArrowheads="1"/>
          </p:cNvSpPr>
          <p:nvPr>
            <p:ph type="body" idx="1"/>
          </p:nvPr>
        </p:nvSpPr>
        <p:spPr>
          <a:xfrm>
            <a:off x="457200" y="1592803"/>
            <a:ext cx="8469442" cy="4091304"/>
          </a:xfrm>
        </p:spPr>
        <p:txBody>
          <a:bodyPr/>
          <a:lstStyle/>
          <a:p>
            <a:pPr>
              <a:lnSpc>
                <a:spcPct val="90000"/>
              </a:lnSpc>
              <a:buFontTx/>
              <a:buNone/>
            </a:pPr>
            <a:endParaRPr lang="en-US" sz="2400" dirty="0" smtClean="0"/>
          </a:p>
          <a:p>
            <a:pPr>
              <a:lnSpc>
                <a:spcPct val="90000"/>
              </a:lnSpc>
              <a:buFontTx/>
              <a:buNone/>
            </a:pPr>
            <a:endParaRPr lang="en-US" sz="2400" dirty="0" smtClean="0"/>
          </a:p>
          <a:p>
            <a:pPr>
              <a:lnSpc>
                <a:spcPct val="90000"/>
              </a:lnSpc>
              <a:buFontTx/>
              <a:buNone/>
            </a:pPr>
            <a:r>
              <a:rPr lang="en-US" sz="2800" dirty="0" smtClean="0"/>
              <a:t>Investment: $100,000</a:t>
            </a:r>
          </a:p>
          <a:p>
            <a:pPr>
              <a:lnSpc>
                <a:spcPct val="90000"/>
              </a:lnSpc>
              <a:buFontTx/>
              <a:buNone/>
            </a:pPr>
            <a:r>
              <a:rPr lang="en-US" sz="2800" dirty="0" smtClean="0"/>
              <a:t>Straight Line Depreciation over 5 years: $20,000 per year</a:t>
            </a:r>
          </a:p>
          <a:p>
            <a:pPr>
              <a:lnSpc>
                <a:spcPct val="90000"/>
              </a:lnSpc>
              <a:buFontTx/>
              <a:buNone/>
            </a:pPr>
            <a:r>
              <a:rPr lang="en-US" sz="2800" dirty="0" smtClean="0"/>
              <a:t>Operating Costs: $5,000 per year</a:t>
            </a:r>
          </a:p>
          <a:p>
            <a:pPr>
              <a:lnSpc>
                <a:spcPct val="90000"/>
              </a:lnSpc>
              <a:buFontTx/>
              <a:buNone/>
            </a:pPr>
            <a:r>
              <a:rPr lang="en-US" sz="2800" dirty="0" smtClean="0"/>
              <a:t>Cash In: $50,000 per year</a:t>
            </a:r>
          </a:p>
          <a:p>
            <a:pPr>
              <a:lnSpc>
                <a:spcPct val="90000"/>
              </a:lnSpc>
              <a:buFontTx/>
              <a:buNone/>
            </a:pPr>
            <a:r>
              <a:rPr lang="en-US" sz="2800" dirty="0" smtClean="0"/>
              <a:t>ROI: 25% [(50,000 – 25,000) / 100,000]</a:t>
            </a:r>
          </a:p>
          <a:p>
            <a:pPr>
              <a:lnSpc>
                <a:spcPct val="90000"/>
              </a:lnSpc>
              <a:buFontTx/>
              <a:buNone/>
            </a:pPr>
            <a:endParaRPr lang="en-US" sz="2400" dirty="0" smtClean="0"/>
          </a:p>
        </p:txBody>
      </p:sp>
    </p:spTree>
    <p:extLst>
      <p:ext uri="{BB962C8B-B14F-4D97-AF65-F5344CB8AC3E}">
        <p14:creationId xmlns:p14="http://schemas.microsoft.com/office/powerpoint/2010/main" xmlns="" val="480142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r>
              <a:rPr lang="en-US" dirty="0" smtClean="0">
                <a:cs typeface="Times New Roman" pitchFamily="18" charset="0"/>
              </a:rPr>
              <a:t>Net Present Value</a:t>
            </a:r>
          </a:p>
        </p:txBody>
      </p:sp>
      <p:sp>
        <p:nvSpPr>
          <p:cNvPr id="60419" name="Rectangle 3"/>
          <p:cNvSpPr>
            <a:spLocks noGrp="1" noChangeArrowheads="1"/>
          </p:cNvSpPr>
          <p:nvPr>
            <p:ph type="body" idx="1"/>
          </p:nvPr>
        </p:nvSpPr>
        <p:spPr>
          <a:xfrm>
            <a:off x="457200" y="1854977"/>
            <a:ext cx="8476938" cy="4091304"/>
          </a:xfrm>
        </p:spPr>
        <p:txBody>
          <a:bodyPr/>
          <a:lstStyle/>
          <a:p>
            <a:pPr>
              <a:buFontTx/>
              <a:buNone/>
            </a:pPr>
            <a:endParaRPr lang="en-US" sz="2000" dirty="0" smtClean="0"/>
          </a:p>
          <a:p>
            <a:pPr>
              <a:buFontTx/>
              <a:buNone/>
            </a:pPr>
            <a:endParaRPr lang="en-US" sz="2000" dirty="0" smtClean="0"/>
          </a:p>
          <a:p>
            <a:pPr>
              <a:buFontTx/>
              <a:buNone/>
            </a:pPr>
            <a:r>
              <a:rPr lang="en-US" sz="2800" dirty="0" smtClean="0"/>
              <a:t>Investment: $100,000</a:t>
            </a:r>
          </a:p>
          <a:p>
            <a:pPr>
              <a:buFontTx/>
              <a:buNone/>
            </a:pPr>
            <a:r>
              <a:rPr lang="en-US" sz="2800" dirty="0" smtClean="0"/>
              <a:t>Cash In: $25,000 per year  (revenue minus depreciation and operating costs)</a:t>
            </a:r>
          </a:p>
          <a:p>
            <a:pPr>
              <a:buFontTx/>
              <a:buNone/>
            </a:pPr>
            <a:r>
              <a:rPr lang="en-US" sz="2800" dirty="0" smtClean="0"/>
              <a:t>Interest Rate: 7%</a:t>
            </a:r>
          </a:p>
          <a:p>
            <a:pPr>
              <a:buFontTx/>
              <a:buNone/>
            </a:pPr>
            <a:r>
              <a:rPr lang="en-US" sz="2800" dirty="0" smtClean="0"/>
              <a:t>NPV: $2,505 (based on 5 years of service)</a:t>
            </a:r>
          </a:p>
          <a:p>
            <a:endParaRPr lang="en-US" sz="2000" dirty="0" smtClean="0"/>
          </a:p>
        </p:txBody>
      </p:sp>
    </p:spTree>
    <p:extLst>
      <p:ext uri="{BB962C8B-B14F-4D97-AF65-F5344CB8AC3E}">
        <p14:creationId xmlns:p14="http://schemas.microsoft.com/office/powerpoint/2010/main" xmlns="" val="301953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a:bodyPr>
          <a:lstStyle/>
          <a:p>
            <a:r>
              <a:rPr lang="en-US" dirty="0" smtClean="0">
                <a:cs typeface="Times New Roman" pitchFamily="18" charset="0"/>
              </a:rPr>
              <a:t>Internal Rate of Return</a:t>
            </a:r>
          </a:p>
        </p:txBody>
      </p:sp>
      <p:sp>
        <p:nvSpPr>
          <p:cNvPr id="61443" name="Rectangle 3"/>
          <p:cNvSpPr>
            <a:spLocks noGrp="1" noChangeArrowheads="1"/>
          </p:cNvSpPr>
          <p:nvPr>
            <p:ph type="body" idx="1"/>
          </p:nvPr>
        </p:nvSpPr>
        <p:spPr>
          <a:xfrm>
            <a:off x="457200" y="2034859"/>
            <a:ext cx="8357016" cy="4091304"/>
          </a:xfrm>
        </p:spPr>
        <p:txBody>
          <a:bodyPr/>
          <a:lstStyle/>
          <a:p>
            <a:pPr>
              <a:buFontTx/>
              <a:buNone/>
            </a:pPr>
            <a:endParaRPr lang="en-US" sz="2000" dirty="0" smtClean="0"/>
          </a:p>
          <a:p>
            <a:pPr>
              <a:buFontTx/>
              <a:buNone/>
            </a:pPr>
            <a:r>
              <a:rPr lang="en-US" sz="2800" dirty="0" smtClean="0"/>
              <a:t>Investment: $100,000</a:t>
            </a:r>
          </a:p>
          <a:p>
            <a:pPr>
              <a:buFontTx/>
              <a:buNone/>
            </a:pPr>
            <a:r>
              <a:rPr lang="en-US" sz="2800" dirty="0" smtClean="0"/>
              <a:t>Cash In:	$25,000 per year  (revenue minus depreciation and operating costs)</a:t>
            </a:r>
          </a:p>
          <a:p>
            <a:pPr>
              <a:buFontTx/>
              <a:buNone/>
            </a:pPr>
            <a:r>
              <a:rPr lang="en-US" sz="2800" dirty="0" smtClean="0"/>
              <a:t>NPV: $0 (based on 5 years of service)</a:t>
            </a:r>
          </a:p>
          <a:p>
            <a:pPr>
              <a:buFontTx/>
              <a:buNone/>
            </a:pPr>
            <a:r>
              <a:rPr lang="en-US" sz="2800" dirty="0" smtClean="0"/>
              <a:t>Interest Rate: 8%</a:t>
            </a:r>
          </a:p>
          <a:p>
            <a:pPr>
              <a:buFontTx/>
              <a:buNone/>
            </a:pPr>
            <a:endParaRPr lang="en-US" sz="2000" dirty="0" smtClean="0"/>
          </a:p>
        </p:txBody>
      </p:sp>
    </p:spTree>
    <p:extLst>
      <p:ext uri="{BB962C8B-B14F-4D97-AF65-F5344CB8AC3E}">
        <p14:creationId xmlns:p14="http://schemas.microsoft.com/office/powerpoint/2010/main" xmlns="" val="42412737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881556"/>
            <a:ext cx="8229600" cy="891129"/>
          </a:xfrm>
        </p:spPr>
        <p:txBody>
          <a:bodyPr>
            <a:noAutofit/>
          </a:bodyPr>
          <a:lstStyle/>
          <a:p>
            <a:r>
              <a:rPr lang="en-US" dirty="0" smtClean="0">
                <a:cs typeface="Times New Roman" pitchFamily="18" charset="0"/>
              </a:rPr>
              <a:t>Profitability Index</a:t>
            </a:r>
            <a:br>
              <a:rPr lang="en-US" dirty="0" smtClean="0">
                <a:cs typeface="Times New Roman" pitchFamily="18" charset="0"/>
              </a:rPr>
            </a:br>
            <a:endParaRPr lang="en-US" dirty="0" smtClean="0">
              <a:cs typeface="Times New Roman" pitchFamily="18" charset="0"/>
            </a:endParaRPr>
          </a:p>
        </p:txBody>
      </p:sp>
      <p:sp>
        <p:nvSpPr>
          <p:cNvPr id="62467" name="Rectangle 3"/>
          <p:cNvSpPr>
            <a:spLocks noGrp="1" noChangeArrowheads="1"/>
          </p:cNvSpPr>
          <p:nvPr>
            <p:ph type="body" idx="1"/>
          </p:nvPr>
        </p:nvSpPr>
        <p:spPr>
          <a:xfrm>
            <a:off x="457200" y="1510204"/>
            <a:ext cx="8229600" cy="4091304"/>
          </a:xfrm>
        </p:spPr>
        <p:txBody>
          <a:bodyPr/>
          <a:lstStyle/>
          <a:p>
            <a:pPr>
              <a:buFontTx/>
              <a:buNone/>
            </a:pPr>
            <a:endParaRPr lang="en-US" sz="2000" b="1" dirty="0" smtClean="0"/>
          </a:p>
          <a:p>
            <a:pPr>
              <a:buFontTx/>
              <a:buNone/>
            </a:pPr>
            <a:endParaRPr lang="en-US" sz="2000" b="1" dirty="0" smtClean="0"/>
          </a:p>
          <a:p>
            <a:pPr>
              <a:buFontTx/>
              <a:buNone/>
            </a:pPr>
            <a:r>
              <a:rPr lang="en-US" sz="2800" b="1" dirty="0" smtClean="0"/>
              <a:t>Radiology					                             Pharmacy</a:t>
            </a:r>
            <a:endParaRPr lang="en-US" sz="2800" dirty="0" smtClean="0"/>
          </a:p>
          <a:p>
            <a:pPr>
              <a:buFontTx/>
              <a:buNone/>
            </a:pPr>
            <a:r>
              <a:rPr lang="en-US" sz="2800" dirty="0" smtClean="0"/>
              <a:t>$1,500,000	 Present value of cash inflows	$40,000</a:t>
            </a:r>
          </a:p>
          <a:p>
            <a:pPr>
              <a:buFontTx/>
              <a:buNone/>
            </a:pPr>
            <a:r>
              <a:rPr lang="en-US" sz="2800" dirty="0" smtClean="0"/>
              <a:t>$500,000	      Present value of cash outflows	$10,000</a:t>
            </a:r>
          </a:p>
          <a:p>
            <a:pPr>
              <a:buFontTx/>
              <a:buNone/>
            </a:pPr>
            <a:r>
              <a:rPr lang="en-US" sz="2800" dirty="0" smtClean="0"/>
              <a:t>       3			           Profitability index		             4</a:t>
            </a:r>
          </a:p>
        </p:txBody>
      </p:sp>
    </p:spTree>
    <p:extLst>
      <p:ext uri="{BB962C8B-B14F-4D97-AF65-F5344CB8AC3E}">
        <p14:creationId xmlns:p14="http://schemas.microsoft.com/office/powerpoint/2010/main" xmlns="" val="1937807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r>
              <a:rPr lang="en-US" dirty="0" smtClean="0"/>
              <a:t>Forms of Business Organization</a:t>
            </a:r>
          </a:p>
        </p:txBody>
      </p:sp>
      <p:sp>
        <p:nvSpPr>
          <p:cNvPr id="9219" name="Rectangle 3"/>
          <p:cNvSpPr>
            <a:spLocks noGrp="1" noChangeArrowheads="1"/>
          </p:cNvSpPr>
          <p:nvPr>
            <p:ph type="body" idx="1"/>
          </p:nvPr>
        </p:nvSpPr>
        <p:spPr>
          <a:xfrm>
            <a:off x="575534" y="1679856"/>
            <a:ext cx="8229600" cy="4091304"/>
          </a:xfrm>
        </p:spPr>
        <p:txBody>
          <a:bodyPr/>
          <a:lstStyle/>
          <a:p>
            <a:r>
              <a:rPr lang="en-US" sz="2800" dirty="0" smtClean="0"/>
              <a:t>Sole proprietor</a:t>
            </a:r>
          </a:p>
          <a:p>
            <a:r>
              <a:rPr lang="en-US" sz="2800" dirty="0" smtClean="0"/>
              <a:t>Partnership</a:t>
            </a:r>
          </a:p>
          <a:p>
            <a:r>
              <a:rPr lang="en-US" sz="2800" dirty="0" smtClean="0"/>
              <a:t>Corporation</a:t>
            </a:r>
          </a:p>
        </p:txBody>
      </p:sp>
    </p:spTree>
    <p:extLst>
      <p:ext uri="{BB962C8B-B14F-4D97-AF65-F5344CB8AC3E}">
        <p14:creationId xmlns:p14="http://schemas.microsoft.com/office/powerpoint/2010/main" xmlns="" val="1316402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n-US" dirty="0" smtClean="0">
                <a:cs typeface="Times New Roman" pitchFamily="18" charset="0"/>
              </a:rPr>
              <a:t>Financial Organization</a:t>
            </a:r>
          </a:p>
        </p:txBody>
      </p:sp>
      <p:sp>
        <p:nvSpPr>
          <p:cNvPr id="10243" name="Rectangle 3"/>
          <p:cNvSpPr>
            <a:spLocks noGrp="1" noChangeArrowheads="1"/>
          </p:cNvSpPr>
          <p:nvPr>
            <p:ph type="body" idx="1"/>
          </p:nvPr>
        </p:nvSpPr>
        <p:spPr/>
        <p:txBody>
          <a:bodyPr>
            <a:normAutofit/>
          </a:bodyPr>
          <a:lstStyle/>
          <a:p>
            <a:r>
              <a:rPr lang="en-US" sz="2800" dirty="0" smtClean="0">
                <a:cs typeface="Times New Roman" pitchFamily="18" charset="0"/>
              </a:rPr>
              <a:t>For-Profit Organizations</a:t>
            </a:r>
          </a:p>
          <a:p>
            <a:r>
              <a:rPr lang="en-US" sz="2800" dirty="0" smtClean="0">
                <a:cs typeface="Times New Roman" pitchFamily="18" charset="0"/>
              </a:rPr>
              <a:t>Not-for-Profit Organizations</a:t>
            </a:r>
          </a:p>
          <a:p>
            <a:pPr lvl="1">
              <a:buFont typeface="Courier New" pitchFamily="49" charset="0"/>
              <a:buChar char="o"/>
            </a:pPr>
            <a:r>
              <a:rPr lang="en-US" dirty="0" smtClean="0">
                <a:cs typeface="Times New Roman" pitchFamily="18" charset="0"/>
              </a:rPr>
              <a:t>501(c)(3)</a:t>
            </a:r>
          </a:p>
          <a:p>
            <a:pPr lvl="1">
              <a:buFont typeface="Courier New" pitchFamily="49" charset="0"/>
              <a:buChar char="o"/>
            </a:pPr>
            <a:r>
              <a:rPr lang="en-US" dirty="0" smtClean="0">
                <a:cs typeface="Times New Roman" pitchFamily="18" charset="0"/>
              </a:rPr>
              <a:t>501(c)(6)</a:t>
            </a:r>
          </a:p>
          <a:p>
            <a:r>
              <a:rPr lang="en-US" sz="2800" dirty="0" smtClean="0">
                <a:cs typeface="Times New Roman" pitchFamily="18" charset="0"/>
              </a:rPr>
              <a:t>Tax Status Issues</a:t>
            </a:r>
          </a:p>
        </p:txBody>
      </p:sp>
    </p:spTree>
    <p:extLst>
      <p:ext uri="{BB962C8B-B14F-4D97-AF65-F5344CB8AC3E}">
        <p14:creationId xmlns:p14="http://schemas.microsoft.com/office/powerpoint/2010/main" xmlns="" val="3687519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r>
              <a:rPr lang="en-US" dirty="0" smtClean="0">
                <a:cs typeface="Times New Roman" pitchFamily="18" charset="0"/>
              </a:rPr>
              <a:t>Sources of Financial Data</a:t>
            </a:r>
          </a:p>
        </p:txBody>
      </p:sp>
      <p:sp>
        <p:nvSpPr>
          <p:cNvPr id="11267" name="Rectangle 3"/>
          <p:cNvSpPr>
            <a:spLocks noGrp="1" noChangeArrowheads="1"/>
          </p:cNvSpPr>
          <p:nvPr>
            <p:ph type="body" idx="1"/>
          </p:nvPr>
        </p:nvSpPr>
        <p:spPr/>
        <p:txBody>
          <a:bodyPr/>
          <a:lstStyle/>
          <a:p>
            <a:r>
              <a:rPr lang="en-US" sz="2800" dirty="0" smtClean="0">
                <a:cs typeface="Times New Roman" pitchFamily="18" charset="0"/>
              </a:rPr>
              <a:t>Transactions</a:t>
            </a:r>
          </a:p>
          <a:p>
            <a:r>
              <a:rPr lang="en-US" sz="2800" dirty="0" smtClean="0">
                <a:cs typeface="Times New Roman" pitchFamily="18" charset="0"/>
              </a:rPr>
              <a:t>Clinical Services</a:t>
            </a:r>
          </a:p>
          <a:p>
            <a:r>
              <a:rPr lang="en-US" sz="2800" dirty="0" smtClean="0">
                <a:cs typeface="Times New Roman" pitchFamily="18" charset="0"/>
              </a:rPr>
              <a:t>Patient Accounts</a:t>
            </a:r>
          </a:p>
          <a:p>
            <a:r>
              <a:rPr lang="en-US" sz="2800" dirty="0" smtClean="0">
                <a:cs typeface="Times New Roman" pitchFamily="18" charset="0"/>
              </a:rPr>
              <a:t>Health Information Management</a:t>
            </a:r>
          </a:p>
          <a:p>
            <a:r>
              <a:rPr lang="en-US" sz="2800" dirty="0" smtClean="0">
                <a:cs typeface="Times New Roman" pitchFamily="18" charset="0"/>
              </a:rPr>
              <a:t>Administration</a:t>
            </a:r>
          </a:p>
        </p:txBody>
      </p:sp>
    </p:spTree>
    <p:extLst>
      <p:ext uri="{BB962C8B-B14F-4D97-AF65-F5344CB8AC3E}">
        <p14:creationId xmlns:p14="http://schemas.microsoft.com/office/powerpoint/2010/main" xmlns="" val="67513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dirty="0" smtClean="0">
                <a:cs typeface="Times New Roman" pitchFamily="18" charset="0"/>
              </a:rPr>
              <a:t>Uses of Financial Data</a:t>
            </a:r>
          </a:p>
        </p:txBody>
      </p:sp>
      <p:sp>
        <p:nvSpPr>
          <p:cNvPr id="12291" name="Rectangle 3"/>
          <p:cNvSpPr>
            <a:spLocks noGrp="1" noChangeArrowheads="1"/>
          </p:cNvSpPr>
          <p:nvPr>
            <p:ph type="body" idx="1"/>
          </p:nvPr>
        </p:nvSpPr>
        <p:spPr/>
        <p:txBody>
          <a:bodyPr/>
          <a:lstStyle/>
          <a:p>
            <a:r>
              <a:rPr lang="en-US" sz="2800" dirty="0" smtClean="0">
                <a:cs typeface="Times New Roman" pitchFamily="18" charset="0"/>
              </a:rPr>
              <a:t>Reimbursement</a:t>
            </a:r>
          </a:p>
          <a:p>
            <a:r>
              <a:rPr lang="en-US" sz="2800" dirty="0" smtClean="0">
                <a:cs typeface="Times New Roman" pitchFamily="18" charset="0"/>
              </a:rPr>
              <a:t>Controlling</a:t>
            </a:r>
          </a:p>
          <a:p>
            <a:r>
              <a:rPr lang="en-US" sz="2800" dirty="0" smtClean="0">
                <a:cs typeface="Times New Roman" pitchFamily="18" charset="0"/>
              </a:rPr>
              <a:t>Planning</a:t>
            </a:r>
          </a:p>
          <a:p>
            <a:r>
              <a:rPr lang="en-US" sz="2800" dirty="0" smtClean="0">
                <a:cs typeface="Times New Roman" pitchFamily="18" charset="0"/>
              </a:rPr>
              <a:t>Forecasting</a:t>
            </a:r>
          </a:p>
        </p:txBody>
      </p:sp>
    </p:spTree>
    <p:extLst>
      <p:ext uri="{BB962C8B-B14F-4D97-AF65-F5344CB8AC3E}">
        <p14:creationId xmlns:p14="http://schemas.microsoft.com/office/powerpoint/2010/main" xmlns="" val="2495582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dirty="0" smtClean="0">
                <a:cs typeface="Times New Roman" pitchFamily="18" charset="0"/>
              </a:rPr>
              <a:t>Basic Financial Accounting</a:t>
            </a:r>
          </a:p>
        </p:txBody>
      </p:sp>
      <p:sp>
        <p:nvSpPr>
          <p:cNvPr id="13315" name="Rectangle 3"/>
          <p:cNvSpPr>
            <a:spLocks noGrp="1" noChangeArrowheads="1"/>
          </p:cNvSpPr>
          <p:nvPr>
            <p:ph type="body" idx="1"/>
          </p:nvPr>
        </p:nvSpPr>
        <p:spPr/>
        <p:txBody>
          <a:bodyPr/>
          <a:lstStyle/>
          <a:p>
            <a:r>
              <a:rPr lang="en-US" sz="2800" dirty="0" smtClean="0"/>
              <a:t>Measuring transactions</a:t>
            </a:r>
          </a:p>
          <a:p>
            <a:r>
              <a:rPr lang="en-US" sz="2800" dirty="0" smtClean="0"/>
              <a:t>Recording transactions</a:t>
            </a:r>
          </a:p>
          <a:p>
            <a:r>
              <a:rPr lang="en-US" sz="2800" dirty="0" smtClean="0"/>
              <a:t>Communication</a:t>
            </a:r>
            <a:endParaRPr lang="en-US" sz="2800" dirty="0" smtClean="0"/>
          </a:p>
        </p:txBody>
      </p:sp>
    </p:spTree>
    <p:extLst>
      <p:ext uri="{BB962C8B-B14F-4D97-AF65-F5344CB8AC3E}">
        <p14:creationId xmlns:p14="http://schemas.microsoft.com/office/powerpoint/2010/main" xmlns="" val="1306186345"/>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481</TotalTime>
  <Words>1939</Words>
  <Application>Microsoft Office PowerPoint</Application>
  <PresentationFormat>On-screen Show (4:3)</PresentationFormat>
  <Paragraphs>323</Paragraphs>
  <Slides>47</Slides>
  <Notes>46</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Health Information Management: Concepts, Principles, and Practice Fifth Edition</vt:lpstr>
      <vt:lpstr>HIM and Financial Management </vt:lpstr>
      <vt:lpstr>Accounting Concepts and Principles</vt:lpstr>
      <vt:lpstr>Authorities</vt:lpstr>
      <vt:lpstr>Forms of Business Organization</vt:lpstr>
      <vt:lpstr>Financial Organization</vt:lpstr>
      <vt:lpstr>Sources of Financial Data</vt:lpstr>
      <vt:lpstr>Uses of Financial Data</vt:lpstr>
      <vt:lpstr>Basic Financial Accounting</vt:lpstr>
      <vt:lpstr>Assets</vt:lpstr>
      <vt:lpstr>Liabilities    Net Assets/Equity</vt:lpstr>
      <vt:lpstr>The Accounting Equation</vt:lpstr>
      <vt:lpstr>Revenue     Expenses</vt:lpstr>
      <vt:lpstr>Illustrating the Equation</vt:lpstr>
      <vt:lpstr>Recording Transactions</vt:lpstr>
      <vt:lpstr>Double-entry Bookkeeping</vt:lpstr>
      <vt:lpstr>Keeping Track of Transactions: Journal Entry</vt:lpstr>
      <vt:lpstr>Financial Statements</vt:lpstr>
      <vt:lpstr>Income Statement</vt:lpstr>
      <vt:lpstr>Ratio Analysis</vt:lpstr>
      <vt:lpstr>Liquidity Ratios</vt:lpstr>
      <vt:lpstr>Debt Ratio</vt:lpstr>
      <vt:lpstr>Profitability Ratios</vt:lpstr>
      <vt:lpstr>Basic Managerial Accounting</vt:lpstr>
      <vt:lpstr>Describing Costs</vt:lpstr>
      <vt:lpstr>Fixed Costs</vt:lpstr>
      <vt:lpstr>Variable Costs</vt:lpstr>
      <vt:lpstr>Semi-Fixed Costs</vt:lpstr>
      <vt:lpstr>Semi-Fixed Costs</vt:lpstr>
      <vt:lpstr>Cost Reports</vt:lpstr>
      <vt:lpstr>Allocation</vt:lpstr>
      <vt:lpstr>Internal Controls</vt:lpstr>
      <vt:lpstr>Budgets</vt:lpstr>
      <vt:lpstr>Operational Budgets</vt:lpstr>
      <vt:lpstr>Management of the Operating Budget</vt:lpstr>
      <vt:lpstr>Identification of Variances Explanation of Variances</vt:lpstr>
      <vt:lpstr>Explanation of Variances</vt:lpstr>
      <vt:lpstr>Capital Budget</vt:lpstr>
      <vt:lpstr>Depreciation</vt:lpstr>
      <vt:lpstr>Slide 40</vt:lpstr>
      <vt:lpstr>Capital Projects   Cost Justification</vt:lpstr>
      <vt:lpstr>Payback Period</vt:lpstr>
      <vt:lpstr>Accounting Rate of Return</vt:lpstr>
      <vt:lpstr>Return on Investment</vt:lpstr>
      <vt:lpstr>Net Present Value</vt:lpstr>
      <vt:lpstr>Internal Rate of Return</vt:lpstr>
      <vt:lpstr>Profitability Index </vt:lpstr>
    </vt:vector>
  </TitlesOfParts>
  <Company>AHIMA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Marketing Fax</dc:creator>
  <cp:lastModifiedBy>Ashley</cp:lastModifiedBy>
  <cp:revision>59</cp:revision>
  <dcterms:created xsi:type="dcterms:W3CDTF">2014-01-24T02:38:46Z</dcterms:created>
  <dcterms:modified xsi:type="dcterms:W3CDTF">2016-07-26T21:30:50Z</dcterms:modified>
</cp:coreProperties>
</file>