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37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  <a:srgbClr val="FF0000"/>
    <a:srgbClr val="6666CC"/>
    <a:srgbClr val="3333CC"/>
    <a:srgbClr val="333399"/>
    <a:srgbClr val="143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624"/>
        <p:guide pos="288"/>
      </p:guideLst>
    </p:cSldViewPr>
  </p:slideViewPr>
  <p:outlineViewPr>
    <p:cViewPr>
      <p:scale>
        <a:sx n="33" d="100"/>
        <a:sy n="33" d="100"/>
      </p:scale>
      <p:origin x="336" y="167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0A17812-C32D-4E4A-B865-B8EEE176C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Geneva" pitchFamily="-10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pitchFamily="-106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pitchFamily="-106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chemeClr val="bg1"/>
                </a:solidFill>
                <a:latin typeface="Arial" charset="0"/>
                <a:cs typeface="+mn-cs"/>
              </a:rPr>
              <a:t>Chapter 1 Lecture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7" name="Picture 11" descr="Pearson_Bound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6356350"/>
            <a:ext cx="1528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Pearson_Strap_Bound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7621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4"/>
          <p:cNvSpPr>
            <a:spLocks noChangeShapeType="1"/>
          </p:cNvSpPr>
          <p:nvPr userDrawn="1"/>
        </p:nvSpPr>
        <p:spPr bwMode="gray">
          <a:xfrm>
            <a:off x="0" y="6397625"/>
            <a:ext cx="9139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3124200"/>
            <a:ext cx="7772400" cy="641350"/>
          </a:xfrm>
          <a:noFill/>
        </p:spPr>
        <p:txBody>
          <a:bodyPr lIns="91440"/>
          <a:lstStyle>
            <a:lvl1pPr>
              <a:defRPr sz="3600">
                <a:solidFill>
                  <a:schemeClr val="tx1"/>
                </a:solidFill>
                <a:latin typeface="Verdan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5" y="3811588"/>
            <a:ext cx="6400800" cy="457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313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374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3402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3402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28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76200" y="6602413"/>
            <a:ext cx="5399088" cy="1793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/>
          <a:p>
            <a:pPr eaLnBrk="1" hangingPunct="1"/>
            <a:r>
              <a:rPr lang="en-GB" sz="1000" dirty="0">
                <a:latin typeface="Arial" charset="0"/>
                <a:cs typeface="Arial" charset="0"/>
              </a:rPr>
              <a:t>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21653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16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99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106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529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34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911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0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141413"/>
            <a:ext cx="8229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Times New Roman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Times New Roman" charset="0"/>
          <a:cs typeface="Times New Roman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Times New Roman" charset="0"/>
          <a:cs typeface="Times New Roman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Times New Roman" charset="0"/>
          <a:cs typeface="Times New Roman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Geneva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pitchFamily="-106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06" charset="-128"/>
          <a:cs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/>
        </p:nvSpPr>
        <p:spPr bwMode="auto">
          <a:xfrm>
            <a:off x="1676400" y="1600200"/>
            <a:ext cx="457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400" b="1" dirty="0">
                <a:latin typeface="Arial" charset="0"/>
              </a:rPr>
              <a:t>Chapter 1</a:t>
            </a:r>
            <a:br>
              <a:rPr lang="en-US" sz="3400" b="1" dirty="0">
                <a:latin typeface="Arial" charset="0"/>
              </a:rPr>
            </a:br>
            <a:br>
              <a:rPr lang="en-US" sz="3400" b="1" dirty="0">
                <a:latin typeface="Arial" charset="0"/>
              </a:rPr>
            </a:br>
            <a:r>
              <a:rPr lang="en-US" sz="3400" b="1" dirty="0">
                <a:latin typeface="Arial" charset="0"/>
              </a:rPr>
              <a:t> </a:t>
            </a:r>
            <a:r>
              <a:rPr lang="en-US" sz="3400" b="1" dirty="0">
                <a:latin typeface="Arial" charset="0"/>
                <a:cs typeface="Arial" charset="0"/>
              </a:rPr>
              <a:t>Example PowerPoint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828800" y="609600"/>
            <a:ext cx="464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charset="0"/>
              </a:rPr>
              <a:t>Lecture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Times New Roman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18021</TotalTime>
  <Words>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Verdana</vt:lpstr>
      <vt:lpstr>HA5Lect_template</vt:lpstr>
      <vt:lpstr>PowerPoint Presentation</vt:lpstr>
    </vt:vector>
  </TitlesOfParts>
  <Company>뿿ˤʤ㏘뿿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Rochelle Johnson</cp:lastModifiedBy>
  <cp:revision>147</cp:revision>
  <dcterms:created xsi:type="dcterms:W3CDTF">2013-01-28T14:28:58Z</dcterms:created>
  <dcterms:modified xsi:type="dcterms:W3CDTF">2022-10-31T17:03:35Z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