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3"/>
  </p:notesMasterIdLst>
  <p:sldIdLst>
    <p:sldId id="371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624">
          <p15:clr>
            <a:srgbClr val="A4A3A4"/>
          </p15:clr>
        </p15:guide>
        <p15:guide id="2" pos="2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080"/>
    <a:srgbClr val="FF0000"/>
    <a:srgbClr val="6666CC"/>
    <a:srgbClr val="3333CC"/>
    <a:srgbClr val="333399"/>
    <a:srgbClr val="143C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624"/>
        <p:guide pos="288"/>
      </p:guideLst>
    </p:cSldViewPr>
  </p:slideViewPr>
  <p:outlineViewPr>
    <p:cViewPr>
      <p:scale>
        <a:sx n="33" d="100"/>
        <a:sy n="33" d="100"/>
      </p:scale>
      <p:origin x="336" y="1676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0A17812-C32D-4E4A-B865-B8EEE176C5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67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ＭＳ Ｐゴシック" charset="0"/>
        <a:cs typeface="Geneva" pitchFamily="-106" charset="-128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Geneva" pitchFamily="-106" charset="-128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Geneva" pitchFamily="-106" charset="-128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365125" y="44450"/>
            <a:ext cx="8001000" cy="51911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" charset="0"/>
                <a:ea typeface="ＭＳ Ｐゴシック" pitchFamily="1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2800">
                <a:solidFill>
                  <a:schemeClr val="bg1"/>
                </a:solidFill>
                <a:latin typeface="Arial" charset="0"/>
                <a:cs typeface="+mn-cs"/>
              </a:rPr>
              <a:t>Chapter 1 Lecture</a:t>
            </a:r>
          </a:p>
        </p:txBody>
      </p:sp>
      <p:sp>
        <p:nvSpPr>
          <p:cNvPr id="6" name="Rectangle 8"/>
          <p:cNvSpPr>
            <a:spLocks noChangeArrowheads="1"/>
          </p:cNvSpPr>
          <p:nvPr userDrawn="1"/>
        </p:nvSpPr>
        <p:spPr bwMode="gray">
          <a:xfrm>
            <a:off x="0" y="6400800"/>
            <a:ext cx="9144000" cy="457200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/>
          <a:lstStyle/>
          <a:p>
            <a:endParaRPr lang="en-US"/>
          </a:p>
        </p:txBody>
      </p:sp>
      <p:pic>
        <p:nvPicPr>
          <p:cNvPr id="7" name="Picture 11" descr="Pearson_Bound_White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063" y="6356350"/>
            <a:ext cx="1528762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2" descr="Pearson_Strap_Bound_Whit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56350"/>
            <a:ext cx="1762125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Line 14"/>
          <p:cNvSpPr>
            <a:spLocks noChangeShapeType="1"/>
          </p:cNvSpPr>
          <p:nvPr userDrawn="1"/>
        </p:nvSpPr>
        <p:spPr bwMode="gray">
          <a:xfrm>
            <a:off x="0" y="6397625"/>
            <a:ext cx="9139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125" y="3124200"/>
            <a:ext cx="7772400" cy="641350"/>
          </a:xfrm>
          <a:noFill/>
        </p:spPr>
        <p:txBody>
          <a:bodyPr lIns="91440"/>
          <a:lstStyle>
            <a:lvl1pPr>
              <a:defRPr sz="3600">
                <a:solidFill>
                  <a:schemeClr val="tx1"/>
                </a:solidFill>
                <a:latin typeface="Verdana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5125" y="3811588"/>
            <a:ext cx="6400800" cy="457200"/>
          </a:xfrm>
        </p:spPr>
        <p:txBody>
          <a:bodyPr/>
          <a:lstStyle>
            <a:lvl1pPr marL="0" indent="0">
              <a:buFontTx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4313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53741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34020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34020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6284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gray">
          <a:xfrm>
            <a:off x="76200" y="6602413"/>
            <a:ext cx="5399088" cy="179387"/>
          </a:xfrm>
          <a:prstGeom prst="rect">
            <a:avLst/>
          </a:prstGeom>
          <a:noFill/>
          <a:ln>
            <a:noFill/>
          </a:ln>
          <a:effectLst/>
        </p:spPr>
        <p:txBody>
          <a:bodyPr lIns="0" tIns="0" rIns="0" bIns="0"/>
          <a:lstStyle/>
          <a:p>
            <a:pPr eaLnBrk="1" hangingPunct="1"/>
            <a:r>
              <a:rPr lang="en-GB" sz="1000" dirty="0">
                <a:latin typeface="Arial" charset="0"/>
                <a:cs typeface="Arial" charset="0"/>
              </a:rPr>
              <a:t>© 2017 Pearson Education, Inc.</a:t>
            </a:r>
          </a:p>
        </p:txBody>
      </p:sp>
    </p:spTree>
    <p:extLst>
      <p:ext uri="{BB962C8B-B14F-4D97-AF65-F5344CB8AC3E}">
        <p14:creationId xmlns:p14="http://schemas.microsoft.com/office/powerpoint/2010/main" val="1216533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91645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125" y="1141413"/>
            <a:ext cx="4038600" cy="226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6125" y="1141413"/>
            <a:ext cx="4038600" cy="226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8994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81062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5298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30345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911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9404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79438"/>
          </a:xfrm>
          <a:prstGeom prst="rect">
            <a:avLst/>
          </a:prstGeom>
          <a:solidFill>
            <a:srgbClr val="33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5720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1141413"/>
            <a:ext cx="822960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hf sldNum="0" hdr="0" dt="0"/>
  <p:txStyles>
    <p:titleStyle>
      <a:lvl1pPr algn="l" rtl="0" eaLnBrk="0" fontAlgn="base" hangingPunct="0">
        <a:spcBef>
          <a:spcPct val="5000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5000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Times New Roman" charset="0"/>
        </a:defRPr>
      </a:lvl2pPr>
      <a:lvl3pPr algn="l" rtl="0" eaLnBrk="0" fontAlgn="base" hangingPunct="0">
        <a:spcBef>
          <a:spcPct val="5000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Times New Roman" charset="0"/>
        </a:defRPr>
      </a:lvl3pPr>
      <a:lvl4pPr algn="l" rtl="0" eaLnBrk="0" fontAlgn="base" hangingPunct="0">
        <a:spcBef>
          <a:spcPct val="5000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Times New Roman" charset="0"/>
        </a:defRPr>
      </a:lvl4pPr>
      <a:lvl5pPr algn="l" rtl="0" eaLnBrk="0" fontAlgn="base" hangingPunct="0">
        <a:spcBef>
          <a:spcPct val="5000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ＭＳ Ｐゴシック" charset="0"/>
          <a:cs typeface="Times New Roman" charset="0"/>
        </a:defRPr>
      </a:lvl5pPr>
      <a:lvl6pPr marL="457200" algn="l" rtl="0" fontAlgn="base">
        <a:spcBef>
          <a:spcPct val="5000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Times New Roman" charset="0"/>
          <a:cs typeface="Times New Roman" charset="0"/>
        </a:defRPr>
      </a:lvl6pPr>
      <a:lvl7pPr marL="914400" algn="l" rtl="0" fontAlgn="base">
        <a:spcBef>
          <a:spcPct val="5000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Times New Roman" charset="0"/>
          <a:cs typeface="Times New Roman" charset="0"/>
        </a:defRPr>
      </a:lvl7pPr>
      <a:lvl8pPr marL="1371600" algn="l" rtl="0" fontAlgn="base">
        <a:spcBef>
          <a:spcPct val="5000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Times New Roman" charset="0"/>
          <a:cs typeface="Times New Roman" charset="0"/>
        </a:defRPr>
      </a:lvl8pPr>
      <a:lvl9pPr marL="1828800" algn="l" rtl="0" fontAlgn="base">
        <a:spcBef>
          <a:spcPct val="50000"/>
        </a:spcBef>
        <a:spcAft>
          <a:spcPct val="0"/>
        </a:spcAft>
        <a:defRPr sz="3200" b="1">
          <a:solidFill>
            <a:schemeClr val="bg1"/>
          </a:solidFill>
          <a:latin typeface="Arial" charset="0"/>
          <a:ea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  <a:cs typeface="Geneva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Geneva" pitchFamily="-106" charset="-128"/>
          <a:cs typeface="Geneva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Geneva" pitchFamily="-106" charset="-128"/>
          <a:cs typeface="Geneva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le 1"/>
          <p:cNvSpPr>
            <a:spLocks noGrp="1"/>
          </p:cNvSpPr>
          <p:nvPr/>
        </p:nvSpPr>
        <p:spPr bwMode="auto">
          <a:xfrm>
            <a:off x="1676400" y="1600200"/>
            <a:ext cx="45720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3400" b="1" dirty="0">
                <a:latin typeface="Arial" charset="0"/>
              </a:rPr>
              <a:t>Chapter 1</a:t>
            </a:r>
            <a:br>
              <a:rPr lang="en-US" sz="3400" b="1" dirty="0">
                <a:latin typeface="Arial" charset="0"/>
              </a:rPr>
            </a:br>
            <a:br>
              <a:rPr lang="en-US" sz="3400" b="1" dirty="0">
                <a:latin typeface="Arial" charset="0"/>
              </a:rPr>
            </a:br>
            <a:r>
              <a:rPr lang="en-US" sz="3400" b="1" dirty="0">
                <a:latin typeface="Arial" charset="0"/>
              </a:rPr>
              <a:t> </a:t>
            </a:r>
            <a:r>
              <a:rPr lang="en-US" sz="3400" b="1" dirty="0">
                <a:latin typeface="Arial" charset="0"/>
                <a:cs typeface="Arial" charset="0"/>
              </a:rPr>
              <a:t>Example PowerPoint</a:t>
            </a: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1828800" y="609600"/>
            <a:ext cx="4648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 dirty="0">
                <a:solidFill>
                  <a:srgbClr val="000000"/>
                </a:solidFill>
                <a:latin typeface="Arial" charset="0"/>
              </a:rPr>
              <a:t>Lecture Presentation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A5Lect_template">
  <a:themeElements>
    <a:clrScheme name="HA5Lect_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HA5Lect_template">
      <a:majorFont>
        <a:latin typeface="Arial"/>
        <a:ea typeface="Times New Roman"/>
        <a:cs typeface="Times New Roman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HA5Lect_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5Lect_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5Lect_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5Lect_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5Lect_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A5Lect_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5Lect_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5Lect_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5Lect_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5Lect_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5Lect_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A5Lect_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gtk_01:Applications (Mac OS 9):Microsoft Office 2001:Templates:My Templates:HA5Lect_template.pot</Template>
  <TotalTime>18021</TotalTime>
  <Words>9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</vt:lpstr>
      <vt:lpstr>Verdana</vt:lpstr>
      <vt:lpstr>HA5Lect_template</vt:lpstr>
      <vt:lpstr>PowerPoint Presentation</vt:lpstr>
    </vt:vector>
  </TitlesOfParts>
  <Company>뿿ˤʤ㏘뿿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 U</dc:creator>
  <cp:lastModifiedBy>Rochelle Johnson</cp:lastModifiedBy>
  <cp:revision>147</cp:revision>
  <dcterms:created xsi:type="dcterms:W3CDTF">2013-01-28T14:28:58Z</dcterms:created>
  <dcterms:modified xsi:type="dcterms:W3CDTF">2022-10-31T17:03:35Z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</Properties>
</file>