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 snapToObjects="1">
      <p:cViewPr varScale="1">
        <p:scale>
          <a:sx n="69" d="100"/>
          <a:sy n="69" d="100"/>
        </p:scale>
        <p:origin x="-76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xmlns="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FF3F040-C96B-40ED-BEFC-CE9C1BA46F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61310" y="617761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57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xmlns="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  <a:p>
            <a:r>
              <a:rPr lang="en-US" dirty="0"/>
              <a:t>Introduction and History of Performance Improvement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C54C63-CB4B-441F-8A1A-0281D5A89F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128655" y="6274215"/>
            <a:ext cx="3934690" cy="193209"/>
          </a:xfrm>
        </p:spPr>
        <p:txBody>
          <a:bodyPr/>
          <a:lstStyle/>
          <a:p>
            <a:pPr algn="ctr"/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343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2007—J C A H O renames itself to The Joint Commission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2008—Medicare-Severity DRGs are implemented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2009—HITECH Legislation is passed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2010—Affordable Care Act is passed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2015—I C D-10-CM and I C D-10-PCS scheduled for 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00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Quality and Performance Improvements in Healthcare,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Healthcare institutions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Medical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Nursing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Allied health professions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33410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Quality and Performance Improvements in Healthcare,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Historically significant contributions of individual healthcare professionals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Hospital standardization and accreditation</a:t>
            </a:r>
          </a:p>
          <a:p>
            <a:r>
              <a:rPr lang="en-US" sz="2400" dirty="0"/>
              <a:t>The Minimum Standard</a:t>
            </a:r>
          </a:p>
        </p:txBody>
      </p:sp>
    </p:spTree>
    <p:extLst>
      <p:ext uri="{BB962C8B-B14F-4D97-AF65-F5344CB8AC3E}">
        <p14:creationId xmlns:p14="http://schemas.microsoft.com/office/powerpoint/2010/main" xmlns="" val="18977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Quality, P I, and Modern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and Medicaid Programs</a:t>
            </a:r>
          </a:p>
          <a:p>
            <a:r>
              <a:rPr lang="en-US" sz="2400" dirty="0"/>
              <a:t>Quality assurance</a:t>
            </a:r>
          </a:p>
          <a:p>
            <a:r>
              <a:rPr lang="en-US" sz="2400" dirty="0"/>
              <a:t>Retrospective payment systems</a:t>
            </a:r>
          </a:p>
          <a:p>
            <a:r>
              <a:rPr lang="en-US" sz="2400" dirty="0"/>
              <a:t>Value-based purchasing</a:t>
            </a:r>
          </a:p>
          <a:p>
            <a:r>
              <a:rPr lang="en-US" sz="2400" dirty="0"/>
              <a:t>Affordable Care Act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Managed </a:t>
            </a:r>
            <a:r>
              <a:rPr lang="en-US" dirty="0" smtClean="0"/>
              <a:t>care – HMO’s, </a:t>
            </a:r>
            <a:r>
              <a:rPr lang="en-US" dirty="0" err="1" smtClean="0"/>
              <a:t>PPO’s,POS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Accountable care organizations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5182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1782D-B7F6-4824-9581-42F3B34B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Quality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2BD1FB-2BA5-4342-9A5C-467CCF99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Deming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Crosby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Juran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Donabedian</a:t>
            </a:r>
          </a:p>
        </p:txBody>
      </p:sp>
    </p:spTree>
    <p:extLst>
      <p:ext uri="{BB962C8B-B14F-4D97-AF65-F5344CB8AC3E}">
        <p14:creationId xmlns:p14="http://schemas.microsoft.com/office/powerpoint/2010/main" xmlns="" val="17393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Summarize the historical events that have contributed to modern performance improvement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Relate how key legislation has influenced healthcare quality initiatives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Illustrate how key individuals and organizations have shaped the theory and developed models for use in performance improvement activities </a:t>
            </a:r>
          </a:p>
        </p:txBody>
      </p:sp>
    </p:spTree>
    <p:extLst>
      <p:ext uri="{BB962C8B-B14F-4D97-AF65-F5344CB8AC3E}">
        <p14:creationId xmlns:p14="http://schemas.microsoft.com/office/powerpoint/2010/main" xmlns="" val="3755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1700s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Mid 1700s—Pennsylvania Hospital becomes the model for the organization and development of hospitals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1760—New York State begins the practice of medical licensure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1771—New Jersey begins the practice of medical licensure</a:t>
            </a:r>
          </a:p>
        </p:txBody>
      </p:sp>
    </p:spTree>
    <p:extLst>
      <p:ext uri="{BB962C8B-B14F-4D97-AF65-F5344CB8AC3E}">
        <p14:creationId xmlns:p14="http://schemas.microsoft.com/office/powerpoint/2010/main" xmlns="" val="4540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1800s,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1837—Massachusetts General Hospital sets limitations on clinical practice in the first granting of clinical privileges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1853—Massachusetts General  establishes the first disease and procedure index by classifying patient disposition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Mid-1800s—Medical licensure is deemed undemocratic and is stopped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1800s,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1872—New England Hospital for Women and Children organizes a general training school for nurses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1874—A M A encourages the creation of independent state licensing boards.</a:t>
            </a:r>
          </a:p>
        </p:txBody>
      </p:sp>
    </p:spTree>
    <p:extLst>
      <p:ext uri="{BB962C8B-B14F-4D97-AF65-F5344CB8AC3E}">
        <p14:creationId xmlns:p14="http://schemas.microsoft.com/office/powerpoint/2010/main" xmlns="" val="22656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1903—North Carolina passes the first nurse registration bill in the U.S.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1910—Flexner Report indicates unacceptable variation in medical school curricula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1917—A C S establishes the Hospital Standardization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1920—Most medical colleges meet rigorous academic standards and are approved by the Association of American Medical Colleges</a:t>
            </a:r>
          </a:p>
        </p:txBody>
      </p:sp>
    </p:spTree>
    <p:extLst>
      <p:ext uri="{BB962C8B-B14F-4D97-AF65-F5344CB8AC3E}">
        <p14:creationId xmlns:p14="http://schemas.microsoft.com/office/powerpoint/2010/main" xmlns="" val="11549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1946—Hill-Burton Act established funding to build new hospitals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1952—Joint Commission of Accreditation of Hospitals was formed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1965—Public Law 89-97 establishes Medicare and Medicaid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1972—Local peer review organizations are formed</a:t>
            </a:r>
          </a:p>
        </p:txBody>
      </p:sp>
    </p:spTree>
    <p:extLst>
      <p:ext uri="{BB962C8B-B14F-4D97-AF65-F5344CB8AC3E}">
        <p14:creationId xmlns:p14="http://schemas.microsoft.com/office/powerpoint/2010/main" xmlns="" val="20086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1900s, 3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1980s—PPS is established, state and regional peer review organizations contract with H C F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1990s—J C A H becomes J C A H O. Deming’s TQM philosophy begins to spread in U.S. healthcare;  J C A H O integrates quality improvement into the accreditation process</a:t>
            </a:r>
          </a:p>
        </p:txBody>
      </p:sp>
    </p:spTree>
    <p:extLst>
      <p:ext uri="{BB962C8B-B14F-4D97-AF65-F5344CB8AC3E}">
        <p14:creationId xmlns:p14="http://schemas.microsoft.com/office/powerpoint/2010/main" xmlns="" val="6633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2001—Ambulatory payment classification system is initiated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2002—H C F A becomes the Center of Medicare and Medicaid Services (CMS)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2003—J C A H O implements the National Patient Safety Goals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2005—J C A H O begins unannounced and tracer methodology surveys</a:t>
            </a:r>
          </a:p>
        </p:txBody>
      </p:sp>
    </p:spTree>
    <p:extLst>
      <p:ext uri="{BB962C8B-B14F-4D97-AF65-F5344CB8AC3E}">
        <p14:creationId xmlns:p14="http://schemas.microsoft.com/office/powerpoint/2010/main" xmlns="" val="2139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67AD2C-FFE1-49B8-9220-8DAE601C9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874ADB-A4FA-487F-8ED5-991052ABC8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CFDEDC-C091-4835-85DE-189D40B24E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118</TotalTime>
  <Words>467</Words>
  <Application>Microsoft Office PowerPoint</Application>
  <PresentationFormat>Custom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Quality and Performance Improvement in Healthcare: Theory, Practice, and Management Seventh Edition</vt:lpstr>
      <vt:lpstr>Learning Objectives</vt:lpstr>
      <vt:lpstr>1700s</vt:lpstr>
      <vt:lpstr>1800s, 1 </vt:lpstr>
      <vt:lpstr>1800s, 2 </vt:lpstr>
      <vt:lpstr>1900s, 1</vt:lpstr>
      <vt:lpstr>1900s, 2</vt:lpstr>
      <vt:lpstr>1900s, 3</vt:lpstr>
      <vt:lpstr>2000s, 1</vt:lpstr>
      <vt:lpstr>2000s, 2</vt:lpstr>
      <vt:lpstr>Early Quality and Performance Improvements in Healthcare, 1</vt:lpstr>
      <vt:lpstr>Early Quality and Performance Improvements in Healthcare, 2</vt:lpstr>
      <vt:lpstr>Quality, P I, and Modern Healthcare</vt:lpstr>
      <vt:lpstr>Evolution of Quality in Healthcare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tholde21</cp:lastModifiedBy>
  <cp:revision>14</cp:revision>
  <dcterms:created xsi:type="dcterms:W3CDTF">2019-11-05T10:11:02Z</dcterms:created>
  <dcterms:modified xsi:type="dcterms:W3CDTF">2021-08-25T21:58:39Z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